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22" r:id="rId2"/>
  </p:sldMasterIdLst>
  <p:notesMasterIdLst>
    <p:notesMasterId r:id="rId9"/>
  </p:notesMasterIdLst>
  <p:handoutMasterIdLst>
    <p:handoutMasterId r:id="rId10"/>
  </p:handoutMasterIdLst>
  <p:sldIdLst>
    <p:sldId id="278" r:id="rId3"/>
    <p:sldId id="280" r:id="rId4"/>
    <p:sldId id="519" r:id="rId5"/>
    <p:sldId id="256" r:id="rId6"/>
    <p:sldId id="520" r:id="rId7"/>
    <p:sldId id="387" r:id="rId8"/>
  </p:sldIdLst>
  <p:sldSz cx="12192000" cy="6858000"/>
  <p:notesSz cx="6858000" cy="9144000"/>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03" autoAdjust="0"/>
    <p:restoredTop sz="94660"/>
  </p:normalViewPr>
  <p:slideViewPr>
    <p:cSldViewPr snapToGrid="0">
      <p:cViewPr varScale="1">
        <p:scale>
          <a:sx n="108" d="100"/>
          <a:sy n="108" d="100"/>
        </p:scale>
        <p:origin x="816" y="1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8" d="100"/>
          <a:sy n="98" d="100"/>
        </p:scale>
        <p:origin x="3531"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30A7893-BAA5-1234-BD9D-AE9E2329902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BE"/>
          </a:p>
        </p:txBody>
      </p:sp>
      <p:sp>
        <p:nvSpPr>
          <p:cNvPr id="3" name="Date Placeholder 2">
            <a:extLst>
              <a:ext uri="{FF2B5EF4-FFF2-40B4-BE49-F238E27FC236}">
                <a16:creationId xmlns:a16="http://schemas.microsoft.com/office/drawing/2014/main" id="{8B69BB30-7412-C102-CBB3-0AD701C67E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24101-4072-4117-9B0E-B82392071C21}" type="datetimeFigureOut">
              <a:rPr lang="en-BE" smtClean="0"/>
              <a:t>06/21/2023</a:t>
            </a:fld>
            <a:endParaRPr lang="en-BE"/>
          </a:p>
        </p:txBody>
      </p:sp>
      <p:sp>
        <p:nvSpPr>
          <p:cNvPr id="4" name="Footer Placeholder 3">
            <a:extLst>
              <a:ext uri="{FF2B5EF4-FFF2-40B4-BE49-F238E27FC236}">
                <a16:creationId xmlns:a16="http://schemas.microsoft.com/office/drawing/2014/main" id="{A8713D77-8C48-261B-79CC-F5FEA0EA10E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BE"/>
          </a:p>
        </p:txBody>
      </p:sp>
      <p:sp>
        <p:nvSpPr>
          <p:cNvPr id="5" name="Slide Number Placeholder 4">
            <a:extLst>
              <a:ext uri="{FF2B5EF4-FFF2-40B4-BE49-F238E27FC236}">
                <a16:creationId xmlns:a16="http://schemas.microsoft.com/office/drawing/2014/main" id="{0BA40B23-ACE1-2C7C-1BEC-D952C05BB5F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2D8308-8B84-474B-BC16-4DB91F63C673}" type="slidenum">
              <a:rPr lang="en-BE" smtClean="0"/>
              <a:t>‹#›</a:t>
            </a:fld>
            <a:endParaRPr lang="en-BE"/>
          </a:p>
        </p:txBody>
      </p:sp>
    </p:spTree>
    <p:extLst>
      <p:ext uri="{BB962C8B-B14F-4D97-AF65-F5344CB8AC3E}">
        <p14:creationId xmlns:p14="http://schemas.microsoft.com/office/powerpoint/2010/main" val="153661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263162-F59C-40C4-A9C7-571AE022E0EC}" type="datetimeFigureOut">
              <a:rPr lang="en-BE" smtClean="0"/>
              <a:t>06/21/2023</a:t>
            </a:fld>
            <a:endParaRPr lang="en-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F91168-7F4D-4E11-81B7-AC9296C0C069}" type="slidenum">
              <a:rPr lang="en-BE" smtClean="0"/>
              <a:t>‹#›</a:t>
            </a:fld>
            <a:endParaRPr lang="en-BE"/>
          </a:p>
        </p:txBody>
      </p:sp>
    </p:spTree>
    <p:extLst>
      <p:ext uri="{BB962C8B-B14F-4D97-AF65-F5344CB8AC3E}">
        <p14:creationId xmlns:p14="http://schemas.microsoft.com/office/powerpoint/2010/main" val="943722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87997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268589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25569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211692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purpl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1AC7D-8B33-DE73-F3BD-02327FCDC580}"/>
              </a:ext>
            </a:extLst>
          </p:cNvPr>
          <p:cNvSpPr>
            <a:spLocks noGrp="1"/>
          </p:cNvSpPr>
          <p:nvPr>
            <p:ph type="ctrTitle"/>
          </p:nvPr>
        </p:nvSpPr>
        <p:spPr>
          <a:xfrm>
            <a:off x="522289" y="1643063"/>
            <a:ext cx="11147424" cy="2330451"/>
          </a:xfrm>
        </p:spPr>
        <p:txBody>
          <a:bodyPr anchor="b">
            <a:normAutofit/>
          </a:bodyPr>
          <a:lstStyle>
            <a:lvl1pPr algn="l">
              <a:defRPr sz="72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A16E47DD-EFE5-71AD-14BF-BC681B9CA660}"/>
              </a:ext>
            </a:extLst>
          </p:cNvPr>
          <p:cNvSpPr txBox="1"/>
          <p:nvPr userDrawn="1"/>
        </p:nvSpPr>
        <p:spPr>
          <a:xfrm>
            <a:off x="518160" y="6455664"/>
            <a:ext cx="4318719" cy="256031"/>
          </a:xfrm>
          <a:prstGeom prst="rect">
            <a:avLst/>
          </a:prstGeom>
        </p:spPr>
        <p:txBody>
          <a:bodyPr vert="horz" lIns="0" tIns="0" rIns="0" bIns="0" rtlCol="0" anchor="ctr">
            <a:normAutofit/>
          </a:bodyPr>
          <a:lstStyle>
            <a:defPPr>
              <a:defRPr lang="en-US"/>
            </a:defPPr>
            <a:lvl1pPr>
              <a:defRPr lang="en-US" sz="800" smtClean="0">
                <a:solidFill>
                  <a:schemeClr val="bg1"/>
                </a:solidFill>
              </a:defRPr>
            </a:lvl1pPr>
            <a:lvl2pPr marL="0" indent="0">
              <a:defRPr sz="800">
                <a:solidFill>
                  <a:schemeClr val="accent1"/>
                </a:solidFill>
              </a:defRPr>
            </a:lvl2pPr>
            <a:lvl3pPr marL="0">
              <a:defRPr sz="800">
                <a:solidFill>
                  <a:schemeClr val="accent1"/>
                </a:solidFill>
              </a:defRPr>
            </a:lvl3pPr>
            <a:lvl4pPr marL="0">
              <a:defRPr sz="800">
                <a:solidFill>
                  <a:schemeClr val="accent1"/>
                </a:solidFill>
              </a:defRPr>
            </a:lvl4pPr>
            <a:lvl5pPr marL="0">
              <a:defRPr sz="800">
                <a:solidFill>
                  <a:schemeClr val="accent1"/>
                </a:solidFill>
              </a:defRPr>
            </a:lvl5pPr>
            <a:lvl6pPr marL="0" indent="0">
              <a:defRPr sz="800">
                <a:solidFill>
                  <a:schemeClr val="accent1"/>
                </a:solidFill>
              </a:defRPr>
            </a:lvl6pPr>
            <a:lvl7pPr marL="0">
              <a:defRPr sz="800">
                <a:solidFill>
                  <a:schemeClr val="accent1"/>
                </a:solidFill>
              </a:defRPr>
            </a:lvl7pPr>
            <a:lvl8pPr marL="0" indent="0">
              <a:defRPr sz="800">
                <a:solidFill>
                  <a:schemeClr val="accent1"/>
                </a:solidFill>
              </a:defRPr>
            </a:lvl8pPr>
            <a:lvl9pPr marL="0">
              <a:spcBef>
                <a:spcPts val="0"/>
              </a:spcBef>
              <a:defRPr sz="800">
                <a:solidFill>
                  <a:schemeClr val="accent1"/>
                </a:solidFill>
              </a:defRPr>
            </a:lvl9pPr>
          </a:lstStyle>
          <a:p>
            <a:pPr lvl="0"/>
            <a:r>
              <a:rPr lang="en-US" dirty="0">
                <a:solidFill>
                  <a:schemeClr val="bg1"/>
                </a:solidFill>
              </a:rPr>
              <a:t> © 2023 GE HealthCare. GE is a trademark of General Electric Company used under trademark license.</a:t>
            </a:r>
          </a:p>
        </p:txBody>
      </p:sp>
      <p:sp>
        <p:nvSpPr>
          <p:cNvPr id="7" name="Subtitle 2">
            <a:extLst>
              <a:ext uri="{FF2B5EF4-FFF2-40B4-BE49-F238E27FC236}">
                <a16:creationId xmlns:a16="http://schemas.microsoft.com/office/drawing/2014/main" id="{B75DD4FC-37C8-A068-8A6B-46C198B48D04}"/>
              </a:ext>
            </a:extLst>
          </p:cNvPr>
          <p:cNvSpPr>
            <a:spLocks noGrp="1"/>
          </p:cNvSpPr>
          <p:nvPr>
            <p:ph type="subTitle" idx="1"/>
          </p:nvPr>
        </p:nvSpPr>
        <p:spPr>
          <a:xfrm>
            <a:off x="522288" y="4132262"/>
            <a:ext cx="11143294" cy="457200"/>
          </a:xfrm>
        </p:spPr>
        <p:txBody>
          <a:bodyPr>
            <a:normAutofit/>
          </a:bodyPr>
          <a:lstStyle>
            <a:lvl1pPr marL="0" indent="0" algn="l">
              <a:buNone/>
              <a:defRPr sz="1600">
                <a:solidFill>
                  <a:schemeClr val="bg1"/>
                </a:solidFill>
                <a:latin typeface="Source Sans Pro Semibold" panose="020B0603030403020204" pitchFamily="34" charset="0"/>
              </a:defRPr>
            </a:lvl1pPr>
            <a:lvl2pPr marL="0" indent="0" algn="l">
              <a:buNone/>
              <a:defRPr sz="1600">
                <a:solidFill>
                  <a:schemeClr val="bg1"/>
                </a:solidFill>
                <a:latin typeface="Source Sans Pro Semibold" panose="020B0603030403020204" pitchFamily="34" charset="0"/>
              </a:defRPr>
            </a:lvl2pPr>
            <a:lvl3pPr marL="0" indent="0" algn="l">
              <a:buNone/>
              <a:defRPr sz="1600">
                <a:solidFill>
                  <a:schemeClr val="bg1"/>
                </a:solidFill>
                <a:latin typeface="Source Sans Pro Semibold" panose="020B0603030403020204" pitchFamily="34" charset="0"/>
              </a:defRPr>
            </a:lvl3pPr>
            <a:lvl4pPr marL="0" indent="0" algn="l">
              <a:buNone/>
              <a:defRPr sz="1600">
                <a:solidFill>
                  <a:schemeClr val="bg1"/>
                </a:solidFill>
                <a:latin typeface="Source Sans Pro Semibold" panose="020B0603030403020204" pitchFamily="34" charset="0"/>
              </a:defRPr>
            </a:lvl4pPr>
            <a:lvl5pPr marL="0" indent="0" algn="l">
              <a:buNone/>
              <a:defRPr sz="1600">
                <a:solidFill>
                  <a:schemeClr val="bg1"/>
                </a:solidFill>
                <a:latin typeface="Source Sans Pro Semibold" panose="020B0603030403020204" pitchFamily="34" charset="0"/>
              </a:defRPr>
            </a:lvl5pPr>
            <a:lvl6pPr marL="0" indent="0" algn="l">
              <a:buNone/>
              <a:defRPr sz="1600">
                <a:solidFill>
                  <a:schemeClr val="bg1"/>
                </a:solidFill>
                <a:latin typeface="Source Sans Pro Semibold" panose="020B0603030403020204" pitchFamily="34" charset="0"/>
              </a:defRPr>
            </a:lvl6pPr>
            <a:lvl7pPr marL="0" indent="0" algn="l">
              <a:buNone/>
              <a:defRPr sz="1600">
                <a:solidFill>
                  <a:schemeClr val="bg1"/>
                </a:solidFill>
                <a:latin typeface="Source Sans Pro Semibold" panose="020B0603030403020204" pitchFamily="34" charset="0"/>
              </a:defRPr>
            </a:lvl7pPr>
            <a:lvl8pPr marL="0" indent="0" algn="l">
              <a:buNone/>
              <a:defRPr sz="1600">
                <a:solidFill>
                  <a:schemeClr val="bg1"/>
                </a:solidFill>
                <a:latin typeface="Source Sans Pro Semibold" panose="020B0603030403020204" pitchFamily="34" charset="0"/>
              </a:defRPr>
            </a:lvl8pPr>
            <a:lvl9pPr marL="0" indent="0" algn="l">
              <a:buNone/>
              <a:defRPr sz="1600">
                <a:solidFill>
                  <a:schemeClr val="bg1"/>
                </a:solidFill>
                <a:latin typeface="Source Sans Pro Semibold" panose="020B0603030403020204" pitchFamily="34" charset="0"/>
              </a:defRPr>
            </a:lvl9pPr>
          </a:lstStyle>
          <a:p>
            <a:pPr lvl="0"/>
            <a:r>
              <a:rPr lang="en-US"/>
              <a:t>Click to edit Master subtitle style</a:t>
            </a:r>
            <a:endParaRPr lang="en-US" dirty="0"/>
          </a:p>
        </p:txBody>
      </p:sp>
      <p:pic>
        <p:nvPicPr>
          <p:cNvPr id="3" name="Picture 2">
            <a:extLst>
              <a:ext uri="{FF2B5EF4-FFF2-40B4-BE49-F238E27FC236}">
                <a16:creationId xmlns:a16="http://schemas.microsoft.com/office/drawing/2014/main" id="{67CBF96E-DF5F-3718-6514-0DE2C40691B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234237" y="5197011"/>
            <a:ext cx="3784202" cy="1291353"/>
          </a:xfrm>
          <a:prstGeom prst="rect">
            <a:avLst/>
          </a:prstGeom>
        </p:spPr>
      </p:pic>
    </p:spTree>
    <p:extLst>
      <p:ext uri="{BB962C8B-B14F-4D97-AF65-F5344CB8AC3E}">
        <p14:creationId xmlns:p14="http://schemas.microsoft.com/office/powerpoint/2010/main" val="2275620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2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 light Image">
    <p:bg>
      <p:bgPr>
        <a:solidFill>
          <a:schemeClr val="bg2"/>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F9CE3731-3206-4260-5A3D-0710F714578E}"/>
              </a:ext>
            </a:extLst>
          </p:cNvPr>
          <p:cNvGrpSpPr/>
          <p:nvPr userDrawn="1"/>
        </p:nvGrpSpPr>
        <p:grpSpPr>
          <a:xfrm>
            <a:off x="1" y="6309994"/>
            <a:ext cx="12192000" cy="548006"/>
            <a:chOff x="1" y="6309994"/>
            <a:chExt cx="12192000" cy="548006"/>
          </a:xfrm>
        </p:grpSpPr>
        <p:sp>
          <p:nvSpPr>
            <p:cNvPr id="15" name="Rectangle 14">
              <a:extLst>
                <a:ext uri="{FF2B5EF4-FFF2-40B4-BE49-F238E27FC236}">
                  <a16:creationId xmlns:a16="http://schemas.microsoft.com/office/drawing/2014/main" id="{BC8AA2C4-D301-229F-A125-21A550B7FC02}"/>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6" name="Picture 15">
              <a:extLst>
                <a:ext uri="{FF2B5EF4-FFF2-40B4-BE49-F238E27FC236}">
                  <a16:creationId xmlns:a16="http://schemas.microsoft.com/office/drawing/2014/main" id="{A0BD64F7-1039-60CB-D0DC-B11A1DAF3C20}"/>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59" y="1874837"/>
            <a:ext cx="11151553" cy="4114800"/>
          </a:xfrm>
        </p:spPr>
        <p:txBody>
          <a:bodyPr anchor="b">
            <a:normAutofit/>
          </a:bodyPr>
          <a:lstStyle>
            <a:lvl1pPr>
              <a:defRPr sz="115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1616639-5F77-CF86-A490-43BDA9F58B80}"/>
              </a:ext>
            </a:extLst>
          </p:cNvPr>
          <p:cNvSpPr>
            <a:spLocks noGrp="1"/>
          </p:cNvSpPr>
          <p:nvPr>
            <p:ph type="body" idx="1"/>
          </p:nvPr>
        </p:nvSpPr>
        <p:spPr>
          <a:xfrm>
            <a:off x="518159" y="1098550"/>
            <a:ext cx="11151553" cy="544513"/>
          </a:xfrm>
        </p:spPr>
        <p:txBody>
          <a:bodyPr anchor="b">
            <a:normAutofit/>
          </a:bodyPr>
          <a:lstStyle>
            <a:lvl1pPr marL="0" indent="0">
              <a:buNone/>
              <a:defRPr sz="1600">
                <a:solidFill>
                  <a:schemeClr val="tx1"/>
                </a:solidFill>
                <a:latin typeface="Source Sans Pro SemiBold" panose="020B0603030403020204" pitchFamily="34" charset="0"/>
              </a:defRPr>
            </a:lvl1pPr>
            <a:lvl2pPr marL="0" indent="0">
              <a:buNone/>
              <a:defRPr sz="1600">
                <a:solidFill>
                  <a:schemeClr val="tx1"/>
                </a:solidFill>
                <a:latin typeface="Source Sans Pro SemiBold" panose="020B0603030403020204" pitchFamily="34" charset="0"/>
              </a:defRPr>
            </a:lvl2pPr>
            <a:lvl3pPr marL="0" indent="0">
              <a:buNone/>
              <a:defRPr sz="1600">
                <a:solidFill>
                  <a:schemeClr val="tx1"/>
                </a:solidFill>
                <a:latin typeface="Source Sans Pro SemiBold" panose="020B0603030403020204" pitchFamily="34" charset="0"/>
              </a:defRPr>
            </a:lvl3pPr>
            <a:lvl4pPr marL="0" indent="0">
              <a:buNone/>
              <a:defRPr sz="1600">
                <a:solidFill>
                  <a:schemeClr val="tx1"/>
                </a:solidFill>
                <a:latin typeface="Source Sans Pro SemiBold" panose="020B0603030403020204" pitchFamily="34" charset="0"/>
              </a:defRPr>
            </a:lvl4pPr>
            <a:lvl5pPr marL="0" indent="0">
              <a:buNone/>
              <a:defRPr sz="1600">
                <a:solidFill>
                  <a:schemeClr val="tx1"/>
                </a:solidFill>
                <a:latin typeface="Source Sans Pro SemiBold" panose="020B0603030403020204" pitchFamily="34" charset="0"/>
              </a:defRPr>
            </a:lvl5pPr>
            <a:lvl6pPr marL="0" indent="0">
              <a:buNone/>
              <a:defRPr sz="1600">
                <a:solidFill>
                  <a:schemeClr val="tx1"/>
                </a:solidFill>
                <a:latin typeface="Source Sans Pro SemiBold" panose="020B0603030403020204" pitchFamily="34" charset="0"/>
              </a:defRPr>
            </a:lvl6pPr>
            <a:lvl7pPr marL="0" indent="0">
              <a:buNone/>
              <a:defRPr sz="1600">
                <a:solidFill>
                  <a:schemeClr val="tx1"/>
                </a:solidFill>
                <a:latin typeface="Source Sans Pro SemiBold" panose="020B0603030403020204" pitchFamily="34" charset="0"/>
              </a:defRPr>
            </a:lvl7pPr>
            <a:lvl8pPr marL="0" indent="0">
              <a:buNone/>
              <a:defRPr sz="1600">
                <a:solidFill>
                  <a:schemeClr val="tx1"/>
                </a:solidFill>
                <a:latin typeface="Source Sans Pro SemiBold" panose="020B0603030403020204" pitchFamily="34" charset="0"/>
              </a:defRPr>
            </a:lvl8pPr>
            <a:lvl9pPr marL="0" indent="0">
              <a:buNone/>
              <a:defRPr sz="1600">
                <a:solidFill>
                  <a:schemeClr val="tx1"/>
                </a:solidFill>
                <a:latin typeface="Source Sans Pro SemiBold" panose="020B0603030403020204" pitchFamily="34" charset="0"/>
              </a:defRPr>
            </a:lvl9pPr>
          </a:lstStyle>
          <a:p>
            <a:pPr lvl="0"/>
            <a:r>
              <a:rPr lang="en-US"/>
              <a:t>Click to edit Master text styles</a:t>
            </a:r>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0" name="TextBox 9">
            <a:extLst>
              <a:ext uri="{FF2B5EF4-FFF2-40B4-BE49-F238E27FC236}">
                <a16:creationId xmlns:a16="http://schemas.microsoft.com/office/drawing/2014/main" id="{9B956183-361C-15D8-A695-583C91CE9D5C}"/>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394058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 dark Image">
    <p:bg>
      <p:bgPr>
        <a:solidFill>
          <a:schemeClr val="bg2"/>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0D20C171-0BD1-1E47-70CA-0E6FFE7B81EA}"/>
              </a:ext>
            </a:extLst>
          </p:cNvPr>
          <p:cNvGrpSpPr/>
          <p:nvPr userDrawn="1"/>
        </p:nvGrpSpPr>
        <p:grpSpPr>
          <a:xfrm>
            <a:off x="1" y="6309994"/>
            <a:ext cx="12192000" cy="548006"/>
            <a:chOff x="1" y="6309994"/>
            <a:chExt cx="12192000" cy="548006"/>
          </a:xfrm>
        </p:grpSpPr>
        <p:sp>
          <p:nvSpPr>
            <p:cNvPr id="15" name="Rectangle 14">
              <a:extLst>
                <a:ext uri="{FF2B5EF4-FFF2-40B4-BE49-F238E27FC236}">
                  <a16:creationId xmlns:a16="http://schemas.microsoft.com/office/drawing/2014/main" id="{A060B2E2-5584-066D-6B94-0307FC0DF8BE}"/>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6" name="Picture 15">
              <a:extLst>
                <a:ext uri="{FF2B5EF4-FFF2-40B4-BE49-F238E27FC236}">
                  <a16:creationId xmlns:a16="http://schemas.microsoft.com/office/drawing/2014/main" id="{6C8A243A-BDB2-A804-9BB7-373C6A92DB20}"/>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59" y="1874837"/>
            <a:ext cx="11151553" cy="4114800"/>
          </a:xfrm>
        </p:spPr>
        <p:txBody>
          <a:bodyPr anchor="b">
            <a:normAutofit/>
          </a:bodyPr>
          <a:lstStyle>
            <a:lvl1pPr>
              <a:defRPr sz="11500">
                <a:solidFill>
                  <a:schemeClr val="bg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1616639-5F77-CF86-A490-43BDA9F58B80}"/>
              </a:ext>
            </a:extLst>
          </p:cNvPr>
          <p:cNvSpPr>
            <a:spLocks noGrp="1"/>
          </p:cNvSpPr>
          <p:nvPr>
            <p:ph type="body" idx="1"/>
          </p:nvPr>
        </p:nvSpPr>
        <p:spPr>
          <a:xfrm>
            <a:off x="518159" y="1098550"/>
            <a:ext cx="11151553" cy="544513"/>
          </a:xfrm>
        </p:spPr>
        <p:txBody>
          <a:bodyPr anchor="b">
            <a:normAutofit/>
          </a:bodyPr>
          <a:lstStyle>
            <a:lvl1pPr marL="0" indent="0">
              <a:buNone/>
              <a:defRPr sz="1600">
                <a:solidFill>
                  <a:schemeClr val="bg1"/>
                </a:solidFill>
                <a:latin typeface="Source Sans Pro SemiBold" panose="020B0603030403020204" pitchFamily="34" charset="0"/>
              </a:defRPr>
            </a:lvl1pPr>
            <a:lvl2pPr marL="0" indent="0">
              <a:buNone/>
              <a:defRPr sz="1600">
                <a:solidFill>
                  <a:schemeClr val="bg1"/>
                </a:solidFill>
                <a:latin typeface="Source Sans Pro SemiBold" panose="020B0603030403020204" pitchFamily="34" charset="0"/>
              </a:defRPr>
            </a:lvl2pPr>
            <a:lvl3pPr marL="0" indent="0">
              <a:buNone/>
              <a:defRPr sz="1600">
                <a:solidFill>
                  <a:schemeClr val="bg1"/>
                </a:solidFill>
                <a:latin typeface="Source Sans Pro SemiBold" panose="020B0603030403020204" pitchFamily="34" charset="0"/>
              </a:defRPr>
            </a:lvl3pPr>
            <a:lvl4pPr marL="0" indent="0">
              <a:buNone/>
              <a:defRPr sz="1600">
                <a:solidFill>
                  <a:schemeClr val="bg1"/>
                </a:solidFill>
                <a:latin typeface="Source Sans Pro SemiBold" panose="020B0603030403020204" pitchFamily="34" charset="0"/>
              </a:defRPr>
            </a:lvl4pPr>
            <a:lvl5pPr marL="0" indent="0">
              <a:buNone/>
              <a:defRPr sz="1600">
                <a:solidFill>
                  <a:schemeClr val="bg1"/>
                </a:solidFill>
                <a:latin typeface="Source Sans Pro SemiBold" panose="020B0603030403020204" pitchFamily="34" charset="0"/>
              </a:defRPr>
            </a:lvl5pPr>
            <a:lvl6pPr marL="0" indent="0">
              <a:buNone/>
              <a:defRPr sz="1600">
                <a:solidFill>
                  <a:schemeClr val="bg1"/>
                </a:solidFill>
                <a:latin typeface="Source Sans Pro SemiBold" panose="020B0603030403020204" pitchFamily="34" charset="0"/>
              </a:defRPr>
            </a:lvl6pPr>
            <a:lvl7pPr marL="0" indent="0">
              <a:buNone/>
              <a:defRPr sz="1600">
                <a:solidFill>
                  <a:schemeClr val="bg1"/>
                </a:solidFill>
                <a:latin typeface="Source Sans Pro SemiBold" panose="020B0603030403020204" pitchFamily="34" charset="0"/>
              </a:defRPr>
            </a:lvl7pPr>
            <a:lvl8pPr marL="0" indent="0">
              <a:buNone/>
              <a:defRPr sz="1600">
                <a:solidFill>
                  <a:schemeClr val="bg1"/>
                </a:solidFill>
                <a:latin typeface="Source Sans Pro SemiBold" panose="020B0603030403020204" pitchFamily="34" charset="0"/>
              </a:defRPr>
            </a:lvl8pPr>
            <a:lvl9pPr marL="0" indent="0">
              <a:buNone/>
              <a:defRPr sz="1600">
                <a:solidFill>
                  <a:schemeClr val="bg1"/>
                </a:solidFill>
                <a:latin typeface="Source Sans Pro SemiBold" panose="020B0603030403020204" pitchFamily="34" charset="0"/>
              </a:defRPr>
            </a:lvl9pPr>
          </a:lstStyle>
          <a:p>
            <a:pPr lvl="0"/>
            <a:r>
              <a:rPr lang="en-US"/>
              <a:t>Click to edit Master text styles</a:t>
            </a:r>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0" name="TextBox 9">
            <a:extLst>
              <a:ext uri="{FF2B5EF4-FFF2-40B4-BE49-F238E27FC236}">
                <a16:creationId xmlns:a16="http://schemas.microsoft.com/office/drawing/2014/main" id="{A907A795-FE53-79AF-4085-B7315F4F823E}"/>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3648877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 whit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526C4655-114D-2DEE-FC6D-E1544C78DC00}"/>
              </a:ext>
            </a:extLst>
          </p:cNvPr>
          <p:cNvGrpSpPr/>
          <p:nvPr userDrawn="1"/>
        </p:nvGrpSpPr>
        <p:grpSpPr>
          <a:xfrm>
            <a:off x="1" y="6309994"/>
            <a:ext cx="12192000" cy="548006"/>
            <a:chOff x="1" y="6309994"/>
            <a:chExt cx="12192000" cy="548006"/>
          </a:xfrm>
        </p:grpSpPr>
        <p:sp>
          <p:nvSpPr>
            <p:cNvPr id="15" name="Rectangle 14">
              <a:extLst>
                <a:ext uri="{FF2B5EF4-FFF2-40B4-BE49-F238E27FC236}">
                  <a16:creationId xmlns:a16="http://schemas.microsoft.com/office/drawing/2014/main" id="{4BB6E896-56F2-8F04-20D8-BFD58F7F046F}"/>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6" name="Picture 15">
              <a:extLst>
                <a:ext uri="{FF2B5EF4-FFF2-40B4-BE49-F238E27FC236}">
                  <a16:creationId xmlns:a16="http://schemas.microsoft.com/office/drawing/2014/main" id="{C163873C-399C-B6B3-7D2A-630EA2CE921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59" y="1874837"/>
            <a:ext cx="11151553" cy="4114800"/>
          </a:xfrm>
        </p:spPr>
        <p:txBody>
          <a:bodyPr anchor="b">
            <a:normAutofit/>
          </a:bodyPr>
          <a:lstStyle>
            <a:lvl1pPr>
              <a:defRPr sz="115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1616639-5F77-CF86-A490-43BDA9F58B80}"/>
              </a:ext>
            </a:extLst>
          </p:cNvPr>
          <p:cNvSpPr>
            <a:spLocks noGrp="1"/>
          </p:cNvSpPr>
          <p:nvPr>
            <p:ph type="body" idx="1"/>
          </p:nvPr>
        </p:nvSpPr>
        <p:spPr>
          <a:xfrm>
            <a:off x="518159" y="1098550"/>
            <a:ext cx="11151553" cy="544513"/>
          </a:xfrm>
        </p:spPr>
        <p:txBody>
          <a:bodyPr anchor="b">
            <a:normAutofit/>
          </a:bodyPr>
          <a:lstStyle>
            <a:lvl1pPr marL="0" indent="0">
              <a:buNone/>
              <a:defRPr sz="1600">
                <a:solidFill>
                  <a:schemeClr val="tx1"/>
                </a:solidFill>
                <a:latin typeface="Source Sans Pro SemiBold" panose="020B0603030403020204" pitchFamily="34" charset="0"/>
              </a:defRPr>
            </a:lvl1pPr>
            <a:lvl2pPr marL="0" indent="0">
              <a:buNone/>
              <a:defRPr sz="1600">
                <a:solidFill>
                  <a:schemeClr val="tx1"/>
                </a:solidFill>
                <a:latin typeface="Source Sans Pro SemiBold" panose="020B0603030403020204" pitchFamily="34" charset="0"/>
              </a:defRPr>
            </a:lvl2pPr>
            <a:lvl3pPr marL="0" indent="0">
              <a:buNone/>
              <a:defRPr sz="1600">
                <a:solidFill>
                  <a:schemeClr val="tx1"/>
                </a:solidFill>
                <a:latin typeface="Source Sans Pro SemiBold" panose="020B0603030403020204" pitchFamily="34" charset="0"/>
              </a:defRPr>
            </a:lvl3pPr>
            <a:lvl4pPr marL="0" indent="0">
              <a:buNone/>
              <a:defRPr sz="1600">
                <a:solidFill>
                  <a:schemeClr val="tx1"/>
                </a:solidFill>
                <a:latin typeface="Source Sans Pro SemiBold" panose="020B0603030403020204" pitchFamily="34" charset="0"/>
              </a:defRPr>
            </a:lvl4pPr>
            <a:lvl5pPr marL="0" indent="0">
              <a:buNone/>
              <a:defRPr sz="1600">
                <a:solidFill>
                  <a:schemeClr val="tx1"/>
                </a:solidFill>
                <a:latin typeface="Source Sans Pro SemiBold" panose="020B0603030403020204" pitchFamily="34" charset="0"/>
              </a:defRPr>
            </a:lvl5pPr>
            <a:lvl6pPr marL="0" indent="0">
              <a:buNone/>
              <a:defRPr sz="1600">
                <a:solidFill>
                  <a:schemeClr val="tx1"/>
                </a:solidFill>
                <a:latin typeface="Source Sans Pro SemiBold" panose="020B0603030403020204" pitchFamily="34" charset="0"/>
              </a:defRPr>
            </a:lvl6pPr>
            <a:lvl7pPr marL="0" indent="0">
              <a:buNone/>
              <a:defRPr sz="1600">
                <a:solidFill>
                  <a:schemeClr val="tx1"/>
                </a:solidFill>
                <a:latin typeface="Source Sans Pro SemiBold" panose="020B0603030403020204" pitchFamily="34" charset="0"/>
              </a:defRPr>
            </a:lvl7pPr>
            <a:lvl8pPr marL="0" indent="0">
              <a:buNone/>
              <a:defRPr sz="1600">
                <a:solidFill>
                  <a:schemeClr val="tx1"/>
                </a:solidFill>
                <a:latin typeface="Source Sans Pro SemiBold" panose="020B0603030403020204" pitchFamily="34" charset="0"/>
              </a:defRPr>
            </a:lvl8pPr>
            <a:lvl9pPr marL="0" indent="0">
              <a:buNone/>
              <a:defRPr sz="1600">
                <a:solidFill>
                  <a:schemeClr val="tx1"/>
                </a:solidFill>
                <a:latin typeface="Source Sans Pro SemiBold" panose="020B0603030403020204" pitchFamily="34" charset="0"/>
              </a:defRPr>
            </a:lvl9pPr>
          </a:lstStyle>
          <a:p>
            <a:pPr lvl="0"/>
            <a:r>
              <a:rPr lang="en-US"/>
              <a:t>Click to edit Master text styles</a:t>
            </a:r>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0" name="TextBox 9">
            <a:extLst>
              <a:ext uri="{FF2B5EF4-FFF2-40B4-BE49-F238E27FC236}">
                <a16:creationId xmlns:a16="http://schemas.microsoft.com/office/drawing/2014/main" id="{3867F58F-5931-3559-4C06-A08ACF400F6B}"/>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856609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BC1C545B-F8ED-0CC7-1020-536B2E30402F}"/>
              </a:ext>
            </a:extLst>
          </p:cNvPr>
          <p:cNvGrpSpPr/>
          <p:nvPr userDrawn="1"/>
        </p:nvGrpSpPr>
        <p:grpSpPr>
          <a:xfrm>
            <a:off x="1" y="6309994"/>
            <a:ext cx="12192000" cy="548006"/>
            <a:chOff x="1" y="6309994"/>
            <a:chExt cx="12192000" cy="548006"/>
          </a:xfrm>
        </p:grpSpPr>
        <p:sp>
          <p:nvSpPr>
            <p:cNvPr id="16" name="Rectangle 15">
              <a:extLst>
                <a:ext uri="{FF2B5EF4-FFF2-40B4-BE49-F238E27FC236}">
                  <a16:creationId xmlns:a16="http://schemas.microsoft.com/office/drawing/2014/main" id="{6C6A9BD0-A62D-E9DF-E742-77B525FE5A70}"/>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7" name="Picture 16">
              <a:extLst>
                <a:ext uri="{FF2B5EF4-FFF2-40B4-BE49-F238E27FC236}">
                  <a16:creationId xmlns:a16="http://schemas.microsoft.com/office/drawing/2014/main" id="{404F38D3-E7C3-1E2E-F7A0-88C63EA483E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11154600"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11154600"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Box 4">
            <a:extLst>
              <a:ext uri="{FF2B5EF4-FFF2-40B4-BE49-F238E27FC236}">
                <a16:creationId xmlns:a16="http://schemas.microsoft.com/office/drawing/2014/main" id="{D311EEF3-27C1-4A79-B53B-FC5CFC0A66AD}"/>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7242510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resenters slid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11267F2-BE92-DFD8-109D-DF4387922F5A}"/>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6444234D-BF2C-FC5E-16D7-9B6B13E6B32C}"/>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9" name="Picture 18">
              <a:extLst>
                <a:ext uri="{FF2B5EF4-FFF2-40B4-BE49-F238E27FC236}">
                  <a16:creationId xmlns:a16="http://schemas.microsoft.com/office/drawing/2014/main" id="{6F28F8A6-E43F-3C66-695D-3947FC95D0F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1575816" y="1643063"/>
            <a:ext cx="2323084" cy="164592"/>
          </a:xfrm>
        </p:spPr>
        <p:txBody>
          <a:bodyPr anchor="t">
            <a:normAutofit/>
          </a:bodyPr>
          <a:lstStyle>
            <a:lvl1pPr marL="0" indent="0">
              <a:buNone/>
              <a:defRPr sz="1150" b="0">
                <a:solidFill>
                  <a:schemeClr val="accent1"/>
                </a:solidFill>
                <a:latin typeface="Source Sans Pro SemiBold" panose="020B0603030403020204" pitchFamily="34" charset="0"/>
              </a:defRPr>
            </a:lvl1pPr>
            <a:lvl2pPr marL="0" indent="0">
              <a:buNone/>
              <a:defRPr sz="1150" b="0">
                <a:solidFill>
                  <a:schemeClr val="accent1"/>
                </a:solidFill>
                <a:latin typeface="Source Sans Pro SemiBold" panose="020B0603030403020204" pitchFamily="34" charset="0"/>
              </a:defRPr>
            </a:lvl2pPr>
            <a:lvl3pPr marL="0" indent="0">
              <a:buNone/>
              <a:defRPr sz="1150" b="0">
                <a:solidFill>
                  <a:schemeClr val="accent1"/>
                </a:solidFill>
                <a:latin typeface="Source Sans Pro SemiBold" panose="020B0603030403020204" pitchFamily="34" charset="0"/>
              </a:defRPr>
            </a:lvl3pPr>
            <a:lvl4pPr marL="0" indent="0">
              <a:buNone/>
              <a:defRPr sz="1150" b="0">
                <a:solidFill>
                  <a:schemeClr val="accent1"/>
                </a:solidFill>
                <a:latin typeface="Source Sans Pro SemiBold" panose="020B0603030403020204" pitchFamily="34" charset="0"/>
              </a:defRPr>
            </a:lvl4pPr>
            <a:lvl5pPr marL="0" indent="0">
              <a:buNone/>
              <a:tabLst/>
              <a:defRPr sz="1150" b="0">
                <a:solidFill>
                  <a:schemeClr val="accent1"/>
                </a:solidFill>
                <a:latin typeface="Source Sans Pro SemiBold" panose="020B0603030403020204" pitchFamily="34" charset="0"/>
              </a:defRPr>
            </a:lvl5pPr>
            <a:lvl6pPr marL="0" indent="0">
              <a:buNone/>
              <a:defRPr sz="1150" b="0">
                <a:solidFill>
                  <a:schemeClr val="accent1"/>
                </a:solidFill>
                <a:latin typeface="Source Sans Pro SemiBold" panose="020B0603030403020204" pitchFamily="34" charset="0"/>
              </a:defRPr>
            </a:lvl6pPr>
            <a:lvl7pPr marL="0" indent="0">
              <a:buNone/>
              <a:defRPr sz="1150" b="0">
                <a:solidFill>
                  <a:schemeClr val="accent1"/>
                </a:solidFill>
                <a:latin typeface="Source Sans Pro SemiBold" panose="020B0603030403020204" pitchFamily="34" charset="0"/>
              </a:defRPr>
            </a:lvl7pPr>
            <a:lvl8pPr marL="0" indent="0">
              <a:buNone/>
              <a:defRPr sz="1150" b="0">
                <a:solidFill>
                  <a:schemeClr val="accent1"/>
                </a:solidFill>
                <a:latin typeface="Source Sans Pro SemiBold" panose="020B0603030403020204" pitchFamily="34" charset="0"/>
              </a:defRPr>
            </a:lvl8pPr>
            <a:lvl9pPr marL="0" indent="0">
              <a:buNone/>
              <a:defRPr sz="1150" b="0">
                <a:solidFill>
                  <a:schemeClr val="accent1"/>
                </a:solidFill>
                <a:latin typeface="Source Sans Pro SemiBold" panose="020B0603030403020204" pitchFamily="34" charset="0"/>
              </a:defRPr>
            </a:lvl9pPr>
          </a:lstStyle>
          <a:p>
            <a:pPr lvl="0"/>
            <a:r>
              <a:rPr lang="en-US"/>
              <a:t>Click to edit Master text styles</a:t>
            </a:r>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5" name="Picture Placeholder 2">
            <a:extLst>
              <a:ext uri="{FF2B5EF4-FFF2-40B4-BE49-F238E27FC236}">
                <a16:creationId xmlns:a16="http://schemas.microsoft.com/office/drawing/2014/main" id="{DAD98469-321A-4DE3-EDD6-E01F77C190A6}"/>
              </a:ext>
            </a:extLst>
          </p:cNvPr>
          <p:cNvSpPr>
            <a:spLocks noGrp="1"/>
          </p:cNvSpPr>
          <p:nvPr>
            <p:ph type="pic" sz="quarter" idx="18" hasCustomPrompt="1"/>
          </p:nvPr>
        </p:nvSpPr>
        <p:spPr>
          <a:xfrm>
            <a:off x="521208" y="1645920"/>
            <a:ext cx="972000" cy="1150240"/>
          </a:xfrm>
          <a:prstGeom prst="rect">
            <a:avLst/>
          </a:prstGeom>
          <a:solidFill>
            <a:schemeClr val="bg2"/>
          </a:solidFill>
          <a:ln>
            <a:noFill/>
          </a:ln>
        </p:spPr>
        <p:txBody>
          <a:bodyPr>
            <a:noAutofit/>
          </a:bodyPr>
          <a:lstStyle>
            <a:lvl1pPr marL="0" indent="0">
              <a:buFontTx/>
              <a:buNone/>
              <a:defRPr>
                <a:noFill/>
              </a:defRPr>
            </a:lvl1pPr>
          </a:lstStyle>
          <a:p>
            <a:r>
              <a:rPr lang="en-US" dirty="0"/>
              <a:t>picture</a:t>
            </a:r>
          </a:p>
        </p:txBody>
      </p:sp>
      <p:sp>
        <p:nvSpPr>
          <p:cNvPr id="16" name="Picture Placeholder 2">
            <a:extLst>
              <a:ext uri="{FF2B5EF4-FFF2-40B4-BE49-F238E27FC236}">
                <a16:creationId xmlns:a16="http://schemas.microsoft.com/office/drawing/2014/main" id="{5B4E2B99-3057-2052-CE02-35A5EDC8AF48}"/>
              </a:ext>
            </a:extLst>
          </p:cNvPr>
          <p:cNvSpPr>
            <a:spLocks noGrp="1"/>
          </p:cNvSpPr>
          <p:nvPr>
            <p:ph type="pic" sz="quarter" idx="72" hasCustomPrompt="1"/>
          </p:nvPr>
        </p:nvSpPr>
        <p:spPr>
          <a:xfrm>
            <a:off x="518190" y="3239610"/>
            <a:ext cx="972619" cy="1150240"/>
          </a:xfrm>
          <a:prstGeom prst="rect">
            <a:avLst/>
          </a:prstGeom>
          <a:solidFill>
            <a:schemeClr val="bg2"/>
          </a:solidFill>
          <a:ln>
            <a:noFill/>
          </a:ln>
        </p:spPr>
        <p:txBody>
          <a:bodyPr>
            <a:noAutofit/>
          </a:bodyPr>
          <a:lstStyle>
            <a:lvl1pPr marL="0" indent="0">
              <a:buFontTx/>
              <a:buNone/>
              <a:defRPr>
                <a:noFill/>
              </a:defRPr>
            </a:lvl1pPr>
          </a:lstStyle>
          <a:p>
            <a:r>
              <a:rPr lang="en-US" dirty="0"/>
              <a:t>picture</a:t>
            </a:r>
          </a:p>
        </p:txBody>
      </p:sp>
      <p:sp>
        <p:nvSpPr>
          <p:cNvPr id="17" name="Picture Placeholder 2">
            <a:extLst>
              <a:ext uri="{FF2B5EF4-FFF2-40B4-BE49-F238E27FC236}">
                <a16:creationId xmlns:a16="http://schemas.microsoft.com/office/drawing/2014/main" id="{61A9A896-1965-1F3D-1A9D-9E9935D7D4B3}"/>
              </a:ext>
            </a:extLst>
          </p:cNvPr>
          <p:cNvSpPr>
            <a:spLocks noGrp="1"/>
          </p:cNvSpPr>
          <p:nvPr>
            <p:ph type="pic" sz="quarter" idx="76" hasCustomPrompt="1"/>
          </p:nvPr>
        </p:nvSpPr>
        <p:spPr>
          <a:xfrm>
            <a:off x="518190" y="4829931"/>
            <a:ext cx="972619" cy="1152000"/>
          </a:xfrm>
          <a:prstGeom prst="rect">
            <a:avLst/>
          </a:prstGeom>
          <a:solidFill>
            <a:schemeClr val="bg2"/>
          </a:solidFill>
          <a:ln>
            <a:noFill/>
          </a:ln>
        </p:spPr>
        <p:txBody>
          <a:bodyPr>
            <a:noAutofit/>
          </a:bodyPr>
          <a:lstStyle>
            <a:lvl1pPr marL="0" indent="0">
              <a:buFontTx/>
              <a:buNone/>
              <a:defRPr>
                <a:noFill/>
              </a:defRPr>
            </a:lvl1pPr>
          </a:lstStyle>
          <a:p>
            <a:r>
              <a:rPr lang="en-US" dirty="0"/>
              <a:t>add picture</a:t>
            </a:r>
          </a:p>
        </p:txBody>
      </p:sp>
      <p:sp>
        <p:nvSpPr>
          <p:cNvPr id="25" name="Text Placeholder 2">
            <a:extLst>
              <a:ext uri="{FF2B5EF4-FFF2-40B4-BE49-F238E27FC236}">
                <a16:creationId xmlns:a16="http://schemas.microsoft.com/office/drawing/2014/main" id="{BF8DA54A-E631-3493-2BDA-726B1311D5FE}"/>
              </a:ext>
            </a:extLst>
          </p:cNvPr>
          <p:cNvSpPr>
            <a:spLocks noGrp="1"/>
          </p:cNvSpPr>
          <p:nvPr>
            <p:ph type="body" idx="123"/>
          </p:nvPr>
        </p:nvSpPr>
        <p:spPr>
          <a:xfrm>
            <a:off x="1575816" y="1901952"/>
            <a:ext cx="2323084" cy="315285"/>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26" name="Text Placeholder 2">
            <a:extLst>
              <a:ext uri="{FF2B5EF4-FFF2-40B4-BE49-F238E27FC236}">
                <a16:creationId xmlns:a16="http://schemas.microsoft.com/office/drawing/2014/main" id="{DCF28094-7C4C-578F-75FE-A6F846748A86}"/>
              </a:ext>
            </a:extLst>
          </p:cNvPr>
          <p:cNvSpPr>
            <a:spLocks noGrp="1"/>
          </p:cNvSpPr>
          <p:nvPr>
            <p:ph type="body" idx="124"/>
          </p:nvPr>
        </p:nvSpPr>
        <p:spPr>
          <a:xfrm>
            <a:off x="1575816" y="2313432"/>
            <a:ext cx="2323084" cy="484632"/>
          </a:xfrm>
        </p:spPr>
        <p:txBody>
          <a:bodyPr anchor="t">
            <a:normAutofit/>
          </a:bodyPr>
          <a:lstStyle>
            <a:lvl1pPr marL="0" indent="0">
              <a:buNone/>
              <a:defRPr sz="1000" b="0">
                <a:solidFill>
                  <a:schemeClr val="tx1"/>
                </a:solidFill>
                <a:latin typeface="Source Sans Pro Light" panose="020B0403030403020204" pitchFamily="34" charset="0"/>
              </a:defRPr>
            </a:lvl1pPr>
            <a:lvl2pPr marL="0" indent="0">
              <a:buNone/>
              <a:defRPr sz="1000" b="0">
                <a:solidFill>
                  <a:schemeClr val="tx1"/>
                </a:solidFill>
                <a:latin typeface="Source Sans Pro Light" panose="020B0403030403020204" pitchFamily="34" charset="0"/>
              </a:defRPr>
            </a:lvl2pPr>
            <a:lvl3pPr marL="0" indent="0">
              <a:buNone/>
              <a:defRPr sz="1000" b="0">
                <a:solidFill>
                  <a:schemeClr val="tx1"/>
                </a:solidFill>
                <a:latin typeface="Source Sans Pro Light" panose="020B0403030403020204" pitchFamily="34" charset="0"/>
              </a:defRPr>
            </a:lvl3pPr>
            <a:lvl4pPr marL="0" indent="0">
              <a:buNone/>
              <a:defRPr sz="1000" b="0">
                <a:solidFill>
                  <a:schemeClr val="tx1"/>
                </a:solidFill>
                <a:latin typeface="Source Sans Pro Light" panose="020B0403030403020204" pitchFamily="34" charset="0"/>
              </a:defRPr>
            </a:lvl4pPr>
            <a:lvl5pPr marL="0" indent="0">
              <a:buNone/>
              <a:tabLst/>
              <a:defRPr sz="1000" b="0">
                <a:solidFill>
                  <a:schemeClr val="tx1"/>
                </a:solidFill>
                <a:latin typeface="Source Sans Pro Light" panose="020B0403030403020204" pitchFamily="34" charset="0"/>
              </a:defRPr>
            </a:lvl5pPr>
            <a:lvl6pPr marL="0" indent="0">
              <a:buNone/>
              <a:defRPr sz="1000" b="0">
                <a:solidFill>
                  <a:schemeClr val="tx1"/>
                </a:solidFill>
                <a:latin typeface="Source Sans Pro Light" panose="020B0403030403020204" pitchFamily="34" charset="0"/>
              </a:defRPr>
            </a:lvl6pPr>
            <a:lvl7pPr marL="0" indent="0">
              <a:buNone/>
              <a:defRPr sz="1000" b="0">
                <a:solidFill>
                  <a:schemeClr val="tx1"/>
                </a:solidFill>
                <a:latin typeface="Source Sans Pro Light" panose="020B0403030403020204" pitchFamily="34" charset="0"/>
              </a:defRPr>
            </a:lvl7pPr>
            <a:lvl8pPr marL="0" indent="0">
              <a:buNone/>
              <a:defRPr sz="1000" b="0">
                <a:solidFill>
                  <a:schemeClr val="tx1"/>
                </a:solidFill>
                <a:latin typeface="Source Sans Pro Light" panose="020B0403030403020204" pitchFamily="34" charset="0"/>
              </a:defRPr>
            </a:lvl8pPr>
            <a:lvl9pPr marL="0" indent="0">
              <a:buNone/>
              <a:defRPr sz="1000" b="0">
                <a:solidFill>
                  <a:schemeClr val="tx1"/>
                </a:solidFill>
                <a:latin typeface="Source Sans Pro Light" panose="020B0403030403020204" pitchFamily="34" charset="0"/>
              </a:defRPr>
            </a:lvl9pPr>
          </a:lstStyle>
          <a:p>
            <a:pPr lvl="0"/>
            <a:r>
              <a:rPr lang="en-US"/>
              <a:t>Click to edit Master text styles</a:t>
            </a:r>
          </a:p>
        </p:txBody>
      </p:sp>
      <p:sp>
        <p:nvSpPr>
          <p:cNvPr id="27" name="Text Placeholder 2">
            <a:extLst>
              <a:ext uri="{FF2B5EF4-FFF2-40B4-BE49-F238E27FC236}">
                <a16:creationId xmlns:a16="http://schemas.microsoft.com/office/drawing/2014/main" id="{CC0BF336-723A-E84D-A986-788A8CD29920}"/>
              </a:ext>
            </a:extLst>
          </p:cNvPr>
          <p:cNvSpPr>
            <a:spLocks noGrp="1"/>
          </p:cNvSpPr>
          <p:nvPr>
            <p:ph type="body" idx="125"/>
          </p:nvPr>
        </p:nvSpPr>
        <p:spPr>
          <a:xfrm>
            <a:off x="1575816" y="3239610"/>
            <a:ext cx="2323084" cy="164592"/>
          </a:xfrm>
        </p:spPr>
        <p:txBody>
          <a:bodyPr anchor="t">
            <a:normAutofit/>
          </a:bodyPr>
          <a:lstStyle>
            <a:lvl1pPr marL="0" indent="0">
              <a:buNone/>
              <a:defRPr sz="1150" b="0">
                <a:solidFill>
                  <a:schemeClr val="accent1"/>
                </a:solidFill>
                <a:latin typeface="Source Sans Pro SemiBold" panose="020B0603030403020204" pitchFamily="34" charset="0"/>
              </a:defRPr>
            </a:lvl1pPr>
            <a:lvl2pPr marL="0" indent="0">
              <a:buNone/>
              <a:defRPr sz="1150" b="0">
                <a:solidFill>
                  <a:schemeClr val="accent1"/>
                </a:solidFill>
                <a:latin typeface="Source Sans Pro SemiBold" panose="020B0603030403020204" pitchFamily="34" charset="0"/>
              </a:defRPr>
            </a:lvl2pPr>
            <a:lvl3pPr marL="0" indent="0">
              <a:buNone/>
              <a:defRPr sz="1150" b="0">
                <a:solidFill>
                  <a:schemeClr val="accent1"/>
                </a:solidFill>
                <a:latin typeface="Source Sans Pro SemiBold" panose="020B0603030403020204" pitchFamily="34" charset="0"/>
              </a:defRPr>
            </a:lvl3pPr>
            <a:lvl4pPr marL="0" indent="0">
              <a:buNone/>
              <a:defRPr sz="1150" b="0">
                <a:solidFill>
                  <a:schemeClr val="accent1"/>
                </a:solidFill>
                <a:latin typeface="Source Sans Pro SemiBold" panose="020B0603030403020204" pitchFamily="34" charset="0"/>
              </a:defRPr>
            </a:lvl4pPr>
            <a:lvl5pPr marL="0" indent="0">
              <a:buNone/>
              <a:tabLst/>
              <a:defRPr sz="1150" b="0">
                <a:solidFill>
                  <a:schemeClr val="accent1"/>
                </a:solidFill>
                <a:latin typeface="Source Sans Pro SemiBold" panose="020B0603030403020204" pitchFamily="34" charset="0"/>
              </a:defRPr>
            </a:lvl5pPr>
            <a:lvl6pPr marL="0" indent="0">
              <a:buNone/>
              <a:defRPr sz="1150" b="0">
                <a:solidFill>
                  <a:schemeClr val="accent1"/>
                </a:solidFill>
                <a:latin typeface="Source Sans Pro SemiBold" panose="020B0603030403020204" pitchFamily="34" charset="0"/>
              </a:defRPr>
            </a:lvl6pPr>
            <a:lvl7pPr marL="0" indent="0">
              <a:buNone/>
              <a:defRPr sz="1150" b="0">
                <a:solidFill>
                  <a:schemeClr val="accent1"/>
                </a:solidFill>
                <a:latin typeface="Source Sans Pro SemiBold" panose="020B0603030403020204" pitchFamily="34" charset="0"/>
              </a:defRPr>
            </a:lvl7pPr>
            <a:lvl8pPr marL="0" indent="0">
              <a:buNone/>
              <a:defRPr sz="1150" b="0">
                <a:solidFill>
                  <a:schemeClr val="accent1"/>
                </a:solidFill>
                <a:latin typeface="Source Sans Pro SemiBold" panose="020B0603030403020204" pitchFamily="34" charset="0"/>
              </a:defRPr>
            </a:lvl8pPr>
            <a:lvl9pPr marL="0" indent="0">
              <a:buNone/>
              <a:defRPr sz="1150" b="0">
                <a:solidFill>
                  <a:schemeClr val="accent1"/>
                </a:solidFill>
                <a:latin typeface="Source Sans Pro SemiBold" panose="020B0603030403020204" pitchFamily="34" charset="0"/>
              </a:defRPr>
            </a:lvl9pPr>
          </a:lstStyle>
          <a:p>
            <a:pPr lvl="0"/>
            <a:r>
              <a:rPr lang="en-US"/>
              <a:t>Click to edit Master text styles</a:t>
            </a:r>
          </a:p>
        </p:txBody>
      </p:sp>
      <p:sp>
        <p:nvSpPr>
          <p:cNvPr id="28" name="Text Placeholder 2">
            <a:extLst>
              <a:ext uri="{FF2B5EF4-FFF2-40B4-BE49-F238E27FC236}">
                <a16:creationId xmlns:a16="http://schemas.microsoft.com/office/drawing/2014/main" id="{E758A148-8BE5-F62E-3959-54BA95D2F2D6}"/>
              </a:ext>
            </a:extLst>
          </p:cNvPr>
          <p:cNvSpPr>
            <a:spLocks noGrp="1"/>
          </p:cNvSpPr>
          <p:nvPr>
            <p:ph type="body" idx="126"/>
          </p:nvPr>
        </p:nvSpPr>
        <p:spPr>
          <a:xfrm>
            <a:off x="1575816" y="3498499"/>
            <a:ext cx="2323084" cy="315285"/>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29" name="Text Placeholder 2">
            <a:extLst>
              <a:ext uri="{FF2B5EF4-FFF2-40B4-BE49-F238E27FC236}">
                <a16:creationId xmlns:a16="http://schemas.microsoft.com/office/drawing/2014/main" id="{C95EC122-E173-54C2-2E14-8ED934114576}"/>
              </a:ext>
            </a:extLst>
          </p:cNvPr>
          <p:cNvSpPr>
            <a:spLocks noGrp="1"/>
          </p:cNvSpPr>
          <p:nvPr>
            <p:ph type="body" idx="127"/>
          </p:nvPr>
        </p:nvSpPr>
        <p:spPr>
          <a:xfrm>
            <a:off x="1575816" y="3909979"/>
            <a:ext cx="2323084" cy="484632"/>
          </a:xfrm>
        </p:spPr>
        <p:txBody>
          <a:bodyPr anchor="t">
            <a:normAutofit/>
          </a:bodyPr>
          <a:lstStyle>
            <a:lvl1pPr marL="0" indent="0">
              <a:buNone/>
              <a:defRPr sz="1000" b="0">
                <a:solidFill>
                  <a:schemeClr val="tx1"/>
                </a:solidFill>
                <a:latin typeface="Source Sans Pro Light" panose="020B0403030403020204" pitchFamily="34" charset="0"/>
              </a:defRPr>
            </a:lvl1pPr>
            <a:lvl2pPr marL="0" indent="0">
              <a:buNone/>
              <a:defRPr sz="1000" b="0">
                <a:solidFill>
                  <a:schemeClr val="tx1"/>
                </a:solidFill>
                <a:latin typeface="Source Sans Pro Light" panose="020B0403030403020204" pitchFamily="34" charset="0"/>
              </a:defRPr>
            </a:lvl2pPr>
            <a:lvl3pPr marL="0" indent="0">
              <a:buNone/>
              <a:defRPr sz="1000" b="0">
                <a:solidFill>
                  <a:schemeClr val="tx1"/>
                </a:solidFill>
                <a:latin typeface="Source Sans Pro Light" panose="020B0403030403020204" pitchFamily="34" charset="0"/>
              </a:defRPr>
            </a:lvl3pPr>
            <a:lvl4pPr marL="0" indent="0">
              <a:buNone/>
              <a:defRPr sz="1000" b="0">
                <a:solidFill>
                  <a:schemeClr val="tx1"/>
                </a:solidFill>
                <a:latin typeface="Source Sans Pro Light" panose="020B0403030403020204" pitchFamily="34" charset="0"/>
              </a:defRPr>
            </a:lvl4pPr>
            <a:lvl5pPr marL="0" indent="0">
              <a:buNone/>
              <a:tabLst/>
              <a:defRPr sz="1000" b="0">
                <a:solidFill>
                  <a:schemeClr val="tx1"/>
                </a:solidFill>
                <a:latin typeface="Source Sans Pro Light" panose="020B0403030403020204" pitchFamily="34" charset="0"/>
              </a:defRPr>
            </a:lvl5pPr>
            <a:lvl6pPr marL="0" indent="0">
              <a:buNone/>
              <a:defRPr sz="1000" b="0">
                <a:solidFill>
                  <a:schemeClr val="tx1"/>
                </a:solidFill>
                <a:latin typeface="Source Sans Pro Light" panose="020B0403030403020204" pitchFamily="34" charset="0"/>
              </a:defRPr>
            </a:lvl6pPr>
            <a:lvl7pPr marL="0" indent="0">
              <a:buNone/>
              <a:defRPr sz="1000" b="0">
                <a:solidFill>
                  <a:schemeClr val="tx1"/>
                </a:solidFill>
                <a:latin typeface="Source Sans Pro Light" panose="020B0403030403020204" pitchFamily="34" charset="0"/>
              </a:defRPr>
            </a:lvl7pPr>
            <a:lvl8pPr marL="0" indent="0">
              <a:buNone/>
              <a:defRPr sz="1000" b="0">
                <a:solidFill>
                  <a:schemeClr val="tx1"/>
                </a:solidFill>
                <a:latin typeface="Source Sans Pro Light" panose="020B0403030403020204" pitchFamily="34" charset="0"/>
              </a:defRPr>
            </a:lvl8pPr>
            <a:lvl9pPr marL="0" indent="0">
              <a:buNone/>
              <a:defRPr sz="1000" b="0">
                <a:solidFill>
                  <a:schemeClr val="tx1"/>
                </a:solidFill>
                <a:latin typeface="Source Sans Pro Light" panose="020B0403030403020204" pitchFamily="34" charset="0"/>
              </a:defRPr>
            </a:lvl9pPr>
          </a:lstStyle>
          <a:p>
            <a:pPr lvl="0"/>
            <a:r>
              <a:rPr lang="en-US"/>
              <a:t>Click to edit Master text styles</a:t>
            </a:r>
          </a:p>
        </p:txBody>
      </p:sp>
      <p:sp>
        <p:nvSpPr>
          <p:cNvPr id="30" name="Text Placeholder 2">
            <a:extLst>
              <a:ext uri="{FF2B5EF4-FFF2-40B4-BE49-F238E27FC236}">
                <a16:creationId xmlns:a16="http://schemas.microsoft.com/office/drawing/2014/main" id="{C137127F-10D6-D420-6F85-6D6812B876B5}"/>
              </a:ext>
            </a:extLst>
          </p:cNvPr>
          <p:cNvSpPr>
            <a:spLocks noGrp="1"/>
          </p:cNvSpPr>
          <p:nvPr>
            <p:ph type="body" idx="128"/>
          </p:nvPr>
        </p:nvSpPr>
        <p:spPr>
          <a:xfrm>
            <a:off x="1575816" y="4836157"/>
            <a:ext cx="2323084" cy="164592"/>
          </a:xfrm>
        </p:spPr>
        <p:txBody>
          <a:bodyPr anchor="t">
            <a:normAutofit/>
          </a:bodyPr>
          <a:lstStyle>
            <a:lvl1pPr marL="0" indent="0">
              <a:buNone/>
              <a:defRPr sz="1150" b="0">
                <a:solidFill>
                  <a:schemeClr val="accent1"/>
                </a:solidFill>
                <a:latin typeface="Source Sans Pro SemiBold" panose="020B0603030403020204" pitchFamily="34" charset="0"/>
              </a:defRPr>
            </a:lvl1pPr>
            <a:lvl2pPr marL="0" indent="0">
              <a:buNone/>
              <a:defRPr sz="1150" b="0">
                <a:solidFill>
                  <a:schemeClr val="accent1"/>
                </a:solidFill>
                <a:latin typeface="Source Sans Pro SemiBold" panose="020B0603030403020204" pitchFamily="34" charset="0"/>
              </a:defRPr>
            </a:lvl2pPr>
            <a:lvl3pPr marL="0" indent="0">
              <a:buNone/>
              <a:defRPr sz="1150" b="0">
                <a:solidFill>
                  <a:schemeClr val="accent1"/>
                </a:solidFill>
                <a:latin typeface="Source Sans Pro SemiBold" panose="020B0603030403020204" pitchFamily="34" charset="0"/>
              </a:defRPr>
            </a:lvl3pPr>
            <a:lvl4pPr marL="0" indent="0">
              <a:buNone/>
              <a:defRPr sz="1150" b="0">
                <a:solidFill>
                  <a:schemeClr val="accent1"/>
                </a:solidFill>
                <a:latin typeface="Source Sans Pro SemiBold" panose="020B0603030403020204" pitchFamily="34" charset="0"/>
              </a:defRPr>
            </a:lvl4pPr>
            <a:lvl5pPr marL="0" indent="0">
              <a:buNone/>
              <a:tabLst/>
              <a:defRPr sz="1150" b="0">
                <a:solidFill>
                  <a:schemeClr val="accent1"/>
                </a:solidFill>
                <a:latin typeface="Source Sans Pro SemiBold" panose="020B0603030403020204" pitchFamily="34" charset="0"/>
              </a:defRPr>
            </a:lvl5pPr>
            <a:lvl6pPr marL="0" indent="0">
              <a:buNone/>
              <a:defRPr sz="1150" b="0">
                <a:solidFill>
                  <a:schemeClr val="accent1"/>
                </a:solidFill>
                <a:latin typeface="Source Sans Pro SemiBold" panose="020B0603030403020204" pitchFamily="34" charset="0"/>
              </a:defRPr>
            </a:lvl6pPr>
            <a:lvl7pPr marL="0" indent="0">
              <a:buNone/>
              <a:defRPr sz="1150" b="0">
                <a:solidFill>
                  <a:schemeClr val="accent1"/>
                </a:solidFill>
                <a:latin typeface="Source Sans Pro SemiBold" panose="020B0603030403020204" pitchFamily="34" charset="0"/>
              </a:defRPr>
            </a:lvl7pPr>
            <a:lvl8pPr marL="0" indent="0">
              <a:buNone/>
              <a:defRPr sz="1150" b="0">
                <a:solidFill>
                  <a:schemeClr val="accent1"/>
                </a:solidFill>
                <a:latin typeface="Source Sans Pro SemiBold" panose="020B0603030403020204" pitchFamily="34" charset="0"/>
              </a:defRPr>
            </a:lvl8pPr>
            <a:lvl9pPr marL="0" indent="0">
              <a:buNone/>
              <a:defRPr sz="1150" b="0">
                <a:solidFill>
                  <a:schemeClr val="accent1"/>
                </a:solidFill>
                <a:latin typeface="Source Sans Pro SemiBold" panose="020B0603030403020204" pitchFamily="34" charset="0"/>
              </a:defRPr>
            </a:lvl9pPr>
          </a:lstStyle>
          <a:p>
            <a:pPr lvl="0"/>
            <a:r>
              <a:rPr lang="en-US"/>
              <a:t>Click to edit Master text styles</a:t>
            </a:r>
          </a:p>
        </p:txBody>
      </p:sp>
      <p:sp>
        <p:nvSpPr>
          <p:cNvPr id="31" name="Text Placeholder 2">
            <a:extLst>
              <a:ext uri="{FF2B5EF4-FFF2-40B4-BE49-F238E27FC236}">
                <a16:creationId xmlns:a16="http://schemas.microsoft.com/office/drawing/2014/main" id="{2B862805-02A2-130F-BA13-348C3D75A524}"/>
              </a:ext>
            </a:extLst>
          </p:cNvPr>
          <p:cNvSpPr>
            <a:spLocks noGrp="1"/>
          </p:cNvSpPr>
          <p:nvPr>
            <p:ph type="body" idx="129"/>
          </p:nvPr>
        </p:nvSpPr>
        <p:spPr>
          <a:xfrm>
            <a:off x="1575816" y="5095046"/>
            <a:ext cx="2323084" cy="315285"/>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32" name="Text Placeholder 2">
            <a:extLst>
              <a:ext uri="{FF2B5EF4-FFF2-40B4-BE49-F238E27FC236}">
                <a16:creationId xmlns:a16="http://schemas.microsoft.com/office/drawing/2014/main" id="{B2E4671D-6777-BB9B-6BF9-4D013095C27D}"/>
              </a:ext>
            </a:extLst>
          </p:cNvPr>
          <p:cNvSpPr>
            <a:spLocks noGrp="1"/>
          </p:cNvSpPr>
          <p:nvPr>
            <p:ph type="body" idx="130"/>
          </p:nvPr>
        </p:nvSpPr>
        <p:spPr>
          <a:xfrm>
            <a:off x="1575816" y="5506526"/>
            <a:ext cx="2323084" cy="484632"/>
          </a:xfrm>
        </p:spPr>
        <p:txBody>
          <a:bodyPr anchor="t">
            <a:normAutofit/>
          </a:bodyPr>
          <a:lstStyle>
            <a:lvl1pPr marL="0" indent="0">
              <a:buNone/>
              <a:defRPr sz="1000" b="0">
                <a:solidFill>
                  <a:schemeClr val="tx1"/>
                </a:solidFill>
                <a:latin typeface="Source Sans Pro Light" panose="020B0403030403020204" pitchFamily="34" charset="0"/>
              </a:defRPr>
            </a:lvl1pPr>
            <a:lvl2pPr marL="0" indent="0">
              <a:buNone/>
              <a:defRPr sz="1000" b="0">
                <a:solidFill>
                  <a:schemeClr val="tx1"/>
                </a:solidFill>
                <a:latin typeface="Source Sans Pro Light" panose="020B0403030403020204" pitchFamily="34" charset="0"/>
              </a:defRPr>
            </a:lvl2pPr>
            <a:lvl3pPr marL="0" indent="0">
              <a:buNone/>
              <a:defRPr sz="1000" b="0">
                <a:solidFill>
                  <a:schemeClr val="tx1"/>
                </a:solidFill>
                <a:latin typeface="Source Sans Pro Light" panose="020B0403030403020204" pitchFamily="34" charset="0"/>
              </a:defRPr>
            </a:lvl3pPr>
            <a:lvl4pPr marL="0" indent="0">
              <a:buNone/>
              <a:defRPr sz="1000" b="0">
                <a:solidFill>
                  <a:schemeClr val="tx1"/>
                </a:solidFill>
                <a:latin typeface="Source Sans Pro Light" panose="020B0403030403020204" pitchFamily="34" charset="0"/>
              </a:defRPr>
            </a:lvl4pPr>
            <a:lvl5pPr marL="0" indent="0">
              <a:buNone/>
              <a:tabLst/>
              <a:defRPr sz="1000" b="0">
                <a:solidFill>
                  <a:schemeClr val="tx1"/>
                </a:solidFill>
                <a:latin typeface="Source Sans Pro Light" panose="020B0403030403020204" pitchFamily="34" charset="0"/>
              </a:defRPr>
            </a:lvl5pPr>
            <a:lvl6pPr marL="0" indent="0">
              <a:buNone/>
              <a:defRPr sz="1000" b="0">
                <a:solidFill>
                  <a:schemeClr val="tx1"/>
                </a:solidFill>
                <a:latin typeface="Source Sans Pro Light" panose="020B0403030403020204" pitchFamily="34" charset="0"/>
              </a:defRPr>
            </a:lvl6pPr>
            <a:lvl7pPr marL="0" indent="0">
              <a:buNone/>
              <a:defRPr sz="1000" b="0">
                <a:solidFill>
                  <a:schemeClr val="tx1"/>
                </a:solidFill>
                <a:latin typeface="Source Sans Pro Light" panose="020B0403030403020204" pitchFamily="34" charset="0"/>
              </a:defRPr>
            </a:lvl7pPr>
            <a:lvl8pPr marL="0" indent="0">
              <a:buNone/>
              <a:defRPr sz="1000" b="0">
                <a:solidFill>
                  <a:schemeClr val="tx1"/>
                </a:solidFill>
                <a:latin typeface="Source Sans Pro Light" panose="020B0403030403020204" pitchFamily="34" charset="0"/>
              </a:defRPr>
            </a:lvl8pPr>
            <a:lvl9pPr marL="0" indent="0">
              <a:buNone/>
              <a:defRPr sz="1000" b="0">
                <a:solidFill>
                  <a:schemeClr val="tx1"/>
                </a:solidFill>
                <a:latin typeface="Source Sans Pro Light" panose="020B0403030403020204" pitchFamily="34" charset="0"/>
              </a:defRPr>
            </a:lvl9pPr>
          </a:lstStyle>
          <a:p>
            <a:pPr lvl="0"/>
            <a:r>
              <a:rPr lang="en-US"/>
              <a:t>Click to edit Master text styles</a:t>
            </a:r>
          </a:p>
        </p:txBody>
      </p:sp>
      <p:sp>
        <p:nvSpPr>
          <p:cNvPr id="33" name="Text Placeholder 2">
            <a:extLst>
              <a:ext uri="{FF2B5EF4-FFF2-40B4-BE49-F238E27FC236}">
                <a16:creationId xmlns:a16="http://schemas.microsoft.com/office/drawing/2014/main" id="{FFFF572F-ACC2-C33A-5A30-83123B7E8335}"/>
              </a:ext>
            </a:extLst>
          </p:cNvPr>
          <p:cNvSpPr>
            <a:spLocks noGrp="1"/>
          </p:cNvSpPr>
          <p:nvPr>
            <p:ph type="body" idx="131"/>
          </p:nvPr>
        </p:nvSpPr>
        <p:spPr>
          <a:xfrm>
            <a:off x="5461763" y="1643063"/>
            <a:ext cx="2323084" cy="164592"/>
          </a:xfrm>
        </p:spPr>
        <p:txBody>
          <a:bodyPr anchor="t">
            <a:normAutofit/>
          </a:bodyPr>
          <a:lstStyle>
            <a:lvl1pPr marL="0" indent="0">
              <a:buNone/>
              <a:defRPr sz="1150" b="0">
                <a:solidFill>
                  <a:schemeClr val="accent1"/>
                </a:solidFill>
                <a:latin typeface="Source Sans Pro SemiBold" panose="020B0603030403020204" pitchFamily="34" charset="0"/>
              </a:defRPr>
            </a:lvl1pPr>
            <a:lvl2pPr marL="0" indent="0">
              <a:buNone/>
              <a:defRPr sz="1150" b="0">
                <a:solidFill>
                  <a:schemeClr val="accent1"/>
                </a:solidFill>
                <a:latin typeface="Source Sans Pro SemiBold" panose="020B0603030403020204" pitchFamily="34" charset="0"/>
              </a:defRPr>
            </a:lvl2pPr>
            <a:lvl3pPr marL="0" indent="0">
              <a:buNone/>
              <a:defRPr sz="1150" b="0">
                <a:solidFill>
                  <a:schemeClr val="accent1"/>
                </a:solidFill>
                <a:latin typeface="Source Sans Pro SemiBold" panose="020B0603030403020204" pitchFamily="34" charset="0"/>
              </a:defRPr>
            </a:lvl3pPr>
            <a:lvl4pPr marL="0" indent="0">
              <a:buNone/>
              <a:defRPr sz="1150" b="0">
                <a:solidFill>
                  <a:schemeClr val="accent1"/>
                </a:solidFill>
                <a:latin typeface="Source Sans Pro SemiBold" panose="020B0603030403020204" pitchFamily="34" charset="0"/>
              </a:defRPr>
            </a:lvl4pPr>
            <a:lvl5pPr marL="0" indent="0">
              <a:buNone/>
              <a:tabLst/>
              <a:defRPr sz="1150" b="0">
                <a:solidFill>
                  <a:schemeClr val="accent1"/>
                </a:solidFill>
                <a:latin typeface="Source Sans Pro SemiBold" panose="020B0603030403020204" pitchFamily="34" charset="0"/>
              </a:defRPr>
            </a:lvl5pPr>
            <a:lvl6pPr marL="0" indent="0">
              <a:buNone/>
              <a:defRPr sz="1150" b="0">
                <a:solidFill>
                  <a:schemeClr val="accent1"/>
                </a:solidFill>
                <a:latin typeface="Source Sans Pro SemiBold" panose="020B0603030403020204" pitchFamily="34" charset="0"/>
              </a:defRPr>
            </a:lvl6pPr>
            <a:lvl7pPr marL="0" indent="0">
              <a:buNone/>
              <a:defRPr sz="1150" b="0">
                <a:solidFill>
                  <a:schemeClr val="accent1"/>
                </a:solidFill>
                <a:latin typeface="Source Sans Pro SemiBold" panose="020B0603030403020204" pitchFamily="34" charset="0"/>
              </a:defRPr>
            </a:lvl7pPr>
            <a:lvl8pPr marL="0" indent="0">
              <a:buNone/>
              <a:defRPr sz="1150" b="0">
                <a:solidFill>
                  <a:schemeClr val="accent1"/>
                </a:solidFill>
                <a:latin typeface="Source Sans Pro SemiBold" panose="020B0603030403020204" pitchFamily="34" charset="0"/>
              </a:defRPr>
            </a:lvl8pPr>
            <a:lvl9pPr marL="0" indent="0">
              <a:buNone/>
              <a:defRPr sz="1150" b="0">
                <a:solidFill>
                  <a:schemeClr val="accent1"/>
                </a:solidFill>
                <a:latin typeface="Source Sans Pro SemiBold" panose="020B0603030403020204" pitchFamily="34" charset="0"/>
              </a:defRPr>
            </a:lvl9pPr>
          </a:lstStyle>
          <a:p>
            <a:pPr lvl="0"/>
            <a:r>
              <a:rPr lang="en-US"/>
              <a:t>Click to edit Master text styles</a:t>
            </a:r>
          </a:p>
        </p:txBody>
      </p:sp>
      <p:sp>
        <p:nvSpPr>
          <p:cNvPr id="34" name="Picture Placeholder 2">
            <a:extLst>
              <a:ext uri="{FF2B5EF4-FFF2-40B4-BE49-F238E27FC236}">
                <a16:creationId xmlns:a16="http://schemas.microsoft.com/office/drawing/2014/main" id="{46DAB2F2-C52E-1156-EFEC-7D673FA862EB}"/>
              </a:ext>
            </a:extLst>
          </p:cNvPr>
          <p:cNvSpPr>
            <a:spLocks noGrp="1"/>
          </p:cNvSpPr>
          <p:nvPr>
            <p:ph type="pic" sz="quarter" idx="132" hasCustomPrompt="1"/>
          </p:nvPr>
        </p:nvSpPr>
        <p:spPr>
          <a:xfrm>
            <a:off x="4407155" y="1645920"/>
            <a:ext cx="972000" cy="1150240"/>
          </a:xfrm>
          <a:prstGeom prst="rect">
            <a:avLst/>
          </a:prstGeom>
          <a:solidFill>
            <a:schemeClr val="bg2"/>
          </a:solidFill>
          <a:ln>
            <a:noFill/>
          </a:ln>
        </p:spPr>
        <p:txBody>
          <a:bodyPr>
            <a:noAutofit/>
          </a:bodyPr>
          <a:lstStyle>
            <a:lvl1pPr marL="0" indent="0">
              <a:buFontTx/>
              <a:buNone/>
              <a:defRPr>
                <a:noFill/>
              </a:defRPr>
            </a:lvl1pPr>
          </a:lstStyle>
          <a:p>
            <a:r>
              <a:rPr lang="en-US" dirty="0"/>
              <a:t>picture</a:t>
            </a:r>
          </a:p>
        </p:txBody>
      </p:sp>
      <p:sp>
        <p:nvSpPr>
          <p:cNvPr id="35" name="Picture Placeholder 2">
            <a:extLst>
              <a:ext uri="{FF2B5EF4-FFF2-40B4-BE49-F238E27FC236}">
                <a16:creationId xmlns:a16="http://schemas.microsoft.com/office/drawing/2014/main" id="{E28A2987-5618-480D-B199-5C41DB9C15AB}"/>
              </a:ext>
            </a:extLst>
          </p:cNvPr>
          <p:cNvSpPr>
            <a:spLocks noGrp="1"/>
          </p:cNvSpPr>
          <p:nvPr>
            <p:ph type="pic" sz="quarter" idx="133" hasCustomPrompt="1"/>
          </p:nvPr>
        </p:nvSpPr>
        <p:spPr>
          <a:xfrm>
            <a:off x="4404137" y="3239610"/>
            <a:ext cx="972619" cy="1150240"/>
          </a:xfrm>
          <a:prstGeom prst="rect">
            <a:avLst/>
          </a:prstGeom>
          <a:solidFill>
            <a:schemeClr val="bg2"/>
          </a:solidFill>
          <a:ln>
            <a:noFill/>
          </a:ln>
        </p:spPr>
        <p:txBody>
          <a:bodyPr>
            <a:noAutofit/>
          </a:bodyPr>
          <a:lstStyle>
            <a:lvl1pPr marL="0" indent="0">
              <a:buFontTx/>
              <a:buNone/>
              <a:defRPr>
                <a:noFill/>
              </a:defRPr>
            </a:lvl1pPr>
          </a:lstStyle>
          <a:p>
            <a:r>
              <a:rPr lang="en-US" dirty="0"/>
              <a:t>picture</a:t>
            </a:r>
          </a:p>
        </p:txBody>
      </p:sp>
      <p:sp>
        <p:nvSpPr>
          <p:cNvPr id="36" name="Picture Placeholder 2">
            <a:extLst>
              <a:ext uri="{FF2B5EF4-FFF2-40B4-BE49-F238E27FC236}">
                <a16:creationId xmlns:a16="http://schemas.microsoft.com/office/drawing/2014/main" id="{575BDA13-2D6C-E60D-F22F-92D6A1DAAE51}"/>
              </a:ext>
            </a:extLst>
          </p:cNvPr>
          <p:cNvSpPr>
            <a:spLocks noGrp="1"/>
          </p:cNvSpPr>
          <p:nvPr>
            <p:ph type="pic" sz="quarter" idx="134" hasCustomPrompt="1"/>
          </p:nvPr>
        </p:nvSpPr>
        <p:spPr>
          <a:xfrm>
            <a:off x="4404137" y="4829931"/>
            <a:ext cx="972619" cy="1152000"/>
          </a:xfrm>
          <a:prstGeom prst="rect">
            <a:avLst/>
          </a:prstGeom>
          <a:solidFill>
            <a:schemeClr val="bg2"/>
          </a:solidFill>
          <a:ln>
            <a:noFill/>
          </a:ln>
        </p:spPr>
        <p:txBody>
          <a:bodyPr>
            <a:noAutofit/>
          </a:bodyPr>
          <a:lstStyle>
            <a:lvl1pPr marL="0" indent="0">
              <a:buFontTx/>
              <a:buNone/>
              <a:defRPr>
                <a:noFill/>
              </a:defRPr>
            </a:lvl1pPr>
          </a:lstStyle>
          <a:p>
            <a:r>
              <a:rPr lang="en-US" dirty="0"/>
              <a:t>add picture</a:t>
            </a:r>
          </a:p>
        </p:txBody>
      </p:sp>
      <p:sp>
        <p:nvSpPr>
          <p:cNvPr id="37" name="Text Placeholder 2">
            <a:extLst>
              <a:ext uri="{FF2B5EF4-FFF2-40B4-BE49-F238E27FC236}">
                <a16:creationId xmlns:a16="http://schemas.microsoft.com/office/drawing/2014/main" id="{234C6EF1-520A-FA6A-22C6-8A35EEA8C69B}"/>
              </a:ext>
            </a:extLst>
          </p:cNvPr>
          <p:cNvSpPr>
            <a:spLocks noGrp="1"/>
          </p:cNvSpPr>
          <p:nvPr>
            <p:ph type="body" idx="135"/>
          </p:nvPr>
        </p:nvSpPr>
        <p:spPr>
          <a:xfrm>
            <a:off x="5461763" y="1901952"/>
            <a:ext cx="2323084" cy="315285"/>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38" name="Text Placeholder 2">
            <a:extLst>
              <a:ext uri="{FF2B5EF4-FFF2-40B4-BE49-F238E27FC236}">
                <a16:creationId xmlns:a16="http://schemas.microsoft.com/office/drawing/2014/main" id="{7D1854B2-C3C8-6AF9-1EE1-5DCF6E281E84}"/>
              </a:ext>
            </a:extLst>
          </p:cNvPr>
          <p:cNvSpPr>
            <a:spLocks noGrp="1"/>
          </p:cNvSpPr>
          <p:nvPr>
            <p:ph type="body" idx="136"/>
          </p:nvPr>
        </p:nvSpPr>
        <p:spPr>
          <a:xfrm>
            <a:off x="5461763" y="2313432"/>
            <a:ext cx="2323084" cy="484632"/>
          </a:xfrm>
        </p:spPr>
        <p:txBody>
          <a:bodyPr anchor="t">
            <a:normAutofit/>
          </a:bodyPr>
          <a:lstStyle>
            <a:lvl1pPr marL="0" indent="0">
              <a:buNone/>
              <a:defRPr sz="1000" b="0">
                <a:solidFill>
                  <a:schemeClr val="tx1"/>
                </a:solidFill>
                <a:latin typeface="Source Sans Pro Light" panose="020B0403030403020204" pitchFamily="34" charset="0"/>
              </a:defRPr>
            </a:lvl1pPr>
            <a:lvl2pPr marL="0" indent="0">
              <a:buNone/>
              <a:defRPr sz="1000" b="0">
                <a:solidFill>
                  <a:schemeClr val="tx1"/>
                </a:solidFill>
                <a:latin typeface="Source Sans Pro Light" panose="020B0403030403020204" pitchFamily="34" charset="0"/>
              </a:defRPr>
            </a:lvl2pPr>
            <a:lvl3pPr marL="0" indent="0">
              <a:buNone/>
              <a:defRPr sz="1000" b="0">
                <a:solidFill>
                  <a:schemeClr val="tx1"/>
                </a:solidFill>
                <a:latin typeface="Source Sans Pro Light" panose="020B0403030403020204" pitchFamily="34" charset="0"/>
              </a:defRPr>
            </a:lvl3pPr>
            <a:lvl4pPr marL="0" indent="0">
              <a:buNone/>
              <a:defRPr sz="1000" b="0">
                <a:solidFill>
                  <a:schemeClr val="tx1"/>
                </a:solidFill>
                <a:latin typeface="Source Sans Pro Light" panose="020B0403030403020204" pitchFamily="34" charset="0"/>
              </a:defRPr>
            </a:lvl4pPr>
            <a:lvl5pPr marL="0" indent="0">
              <a:buNone/>
              <a:tabLst/>
              <a:defRPr sz="1000" b="0">
                <a:solidFill>
                  <a:schemeClr val="tx1"/>
                </a:solidFill>
                <a:latin typeface="Source Sans Pro Light" panose="020B0403030403020204" pitchFamily="34" charset="0"/>
              </a:defRPr>
            </a:lvl5pPr>
            <a:lvl6pPr marL="0" indent="0">
              <a:buNone/>
              <a:defRPr sz="1000" b="0">
                <a:solidFill>
                  <a:schemeClr val="tx1"/>
                </a:solidFill>
                <a:latin typeface="Source Sans Pro Light" panose="020B0403030403020204" pitchFamily="34" charset="0"/>
              </a:defRPr>
            </a:lvl6pPr>
            <a:lvl7pPr marL="0" indent="0">
              <a:buNone/>
              <a:defRPr sz="1000" b="0">
                <a:solidFill>
                  <a:schemeClr val="tx1"/>
                </a:solidFill>
                <a:latin typeface="Source Sans Pro Light" panose="020B0403030403020204" pitchFamily="34" charset="0"/>
              </a:defRPr>
            </a:lvl7pPr>
            <a:lvl8pPr marL="0" indent="0">
              <a:buNone/>
              <a:defRPr sz="1000" b="0">
                <a:solidFill>
                  <a:schemeClr val="tx1"/>
                </a:solidFill>
                <a:latin typeface="Source Sans Pro Light" panose="020B0403030403020204" pitchFamily="34" charset="0"/>
              </a:defRPr>
            </a:lvl8pPr>
            <a:lvl9pPr marL="0" indent="0">
              <a:buNone/>
              <a:defRPr sz="1000" b="0">
                <a:solidFill>
                  <a:schemeClr val="tx1"/>
                </a:solidFill>
                <a:latin typeface="Source Sans Pro Light" panose="020B0403030403020204" pitchFamily="34" charset="0"/>
              </a:defRPr>
            </a:lvl9pPr>
          </a:lstStyle>
          <a:p>
            <a:pPr lvl="0"/>
            <a:r>
              <a:rPr lang="en-US"/>
              <a:t>Click to edit Master text styles</a:t>
            </a:r>
          </a:p>
        </p:txBody>
      </p:sp>
      <p:sp>
        <p:nvSpPr>
          <p:cNvPr id="39" name="Text Placeholder 2">
            <a:extLst>
              <a:ext uri="{FF2B5EF4-FFF2-40B4-BE49-F238E27FC236}">
                <a16:creationId xmlns:a16="http://schemas.microsoft.com/office/drawing/2014/main" id="{C83BB6BA-FB7C-C59D-1ACF-517FBF2C0358}"/>
              </a:ext>
            </a:extLst>
          </p:cNvPr>
          <p:cNvSpPr>
            <a:spLocks noGrp="1"/>
          </p:cNvSpPr>
          <p:nvPr>
            <p:ph type="body" idx="137"/>
          </p:nvPr>
        </p:nvSpPr>
        <p:spPr>
          <a:xfrm>
            <a:off x="5461763" y="3239610"/>
            <a:ext cx="2323084" cy="164592"/>
          </a:xfrm>
        </p:spPr>
        <p:txBody>
          <a:bodyPr anchor="t">
            <a:normAutofit/>
          </a:bodyPr>
          <a:lstStyle>
            <a:lvl1pPr marL="0" indent="0">
              <a:buNone/>
              <a:defRPr sz="1150" b="0">
                <a:solidFill>
                  <a:schemeClr val="accent1"/>
                </a:solidFill>
                <a:latin typeface="Source Sans Pro SemiBold" panose="020B0603030403020204" pitchFamily="34" charset="0"/>
              </a:defRPr>
            </a:lvl1pPr>
            <a:lvl2pPr marL="0" indent="0">
              <a:buNone/>
              <a:defRPr sz="1150" b="0">
                <a:solidFill>
                  <a:schemeClr val="accent1"/>
                </a:solidFill>
                <a:latin typeface="Source Sans Pro SemiBold" panose="020B0603030403020204" pitchFamily="34" charset="0"/>
              </a:defRPr>
            </a:lvl2pPr>
            <a:lvl3pPr marL="0" indent="0">
              <a:buNone/>
              <a:defRPr sz="1150" b="0">
                <a:solidFill>
                  <a:schemeClr val="accent1"/>
                </a:solidFill>
                <a:latin typeface="Source Sans Pro SemiBold" panose="020B0603030403020204" pitchFamily="34" charset="0"/>
              </a:defRPr>
            </a:lvl3pPr>
            <a:lvl4pPr marL="0" indent="0">
              <a:buNone/>
              <a:defRPr sz="1150" b="0">
                <a:solidFill>
                  <a:schemeClr val="accent1"/>
                </a:solidFill>
                <a:latin typeface="Source Sans Pro SemiBold" panose="020B0603030403020204" pitchFamily="34" charset="0"/>
              </a:defRPr>
            </a:lvl4pPr>
            <a:lvl5pPr marL="0" indent="0">
              <a:buNone/>
              <a:tabLst/>
              <a:defRPr sz="1150" b="0">
                <a:solidFill>
                  <a:schemeClr val="accent1"/>
                </a:solidFill>
                <a:latin typeface="Source Sans Pro SemiBold" panose="020B0603030403020204" pitchFamily="34" charset="0"/>
              </a:defRPr>
            </a:lvl5pPr>
            <a:lvl6pPr marL="0" indent="0">
              <a:buNone/>
              <a:defRPr sz="1150" b="0">
                <a:solidFill>
                  <a:schemeClr val="accent1"/>
                </a:solidFill>
                <a:latin typeface="Source Sans Pro SemiBold" panose="020B0603030403020204" pitchFamily="34" charset="0"/>
              </a:defRPr>
            </a:lvl6pPr>
            <a:lvl7pPr marL="0" indent="0">
              <a:buNone/>
              <a:defRPr sz="1150" b="0">
                <a:solidFill>
                  <a:schemeClr val="accent1"/>
                </a:solidFill>
                <a:latin typeface="Source Sans Pro SemiBold" panose="020B0603030403020204" pitchFamily="34" charset="0"/>
              </a:defRPr>
            </a:lvl7pPr>
            <a:lvl8pPr marL="0" indent="0">
              <a:buNone/>
              <a:defRPr sz="1150" b="0">
                <a:solidFill>
                  <a:schemeClr val="accent1"/>
                </a:solidFill>
                <a:latin typeface="Source Sans Pro SemiBold" panose="020B0603030403020204" pitchFamily="34" charset="0"/>
              </a:defRPr>
            </a:lvl8pPr>
            <a:lvl9pPr marL="0" indent="0">
              <a:buNone/>
              <a:defRPr sz="1150" b="0">
                <a:solidFill>
                  <a:schemeClr val="accent1"/>
                </a:solidFill>
                <a:latin typeface="Source Sans Pro SemiBold" panose="020B0603030403020204" pitchFamily="34" charset="0"/>
              </a:defRPr>
            </a:lvl9pPr>
          </a:lstStyle>
          <a:p>
            <a:pPr lvl="0"/>
            <a:r>
              <a:rPr lang="en-US"/>
              <a:t>Click to edit Master text styles</a:t>
            </a:r>
          </a:p>
        </p:txBody>
      </p:sp>
      <p:sp>
        <p:nvSpPr>
          <p:cNvPr id="40" name="Text Placeholder 2">
            <a:extLst>
              <a:ext uri="{FF2B5EF4-FFF2-40B4-BE49-F238E27FC236}">
                <a16:creationId xmlns:a16="http://schemas.microsoft.com/office/drawing/2014/main" id="{77BFAFD8-6B9C-3A6E-0E55-0D9AD300701F}"/>
              </a:ext>
            </a:extLst>
          </p:cNvPr>
          <p:cNvSpPr>
            <a:spLocks noGrp="1"/>
          </p:cNvSpPr>
          <p:nvPr>
            <p:ph type="body" idx="138"/>
          </p:nvPr>
        </p:nvSpPr>
        <p:spPr>
          <a:xfrm>
            <a:off x="5461763" y="3498499"/>
            <a:ext cx="2323084" cy="315285"/>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41" name="Text Placeholder 2">
            <a:extLst>
              <a:ext uri="{FF2B5EF4-FFF2-40B4-BE49-F238E27FC236}">
                <a16:creationId xmlns:a16="http://schemas.microsoft.com/office/drawing/2014/main" id="{88E1281C-D8B9-F219-EC3F-5059AE08574A}"/>
              </a:ext>
            </a:extLst>
          </p:cNvPr>
          <p:cNvSpPr>
            <a:spLocks noGrp="1"/>
          </p:cNvSpPr>
          <p:nvPr>
            <p:ph type="body" idx="139"/>
          </p:nvPr>
        </p:nvSpPr>
        <p:spPr>
          <a:xfrm>
            <a:off x="5461763" y="3909979"/>
            <a:ext cx="2323084" cy="484632"/>
          </a:xfrm>
        </p:spPr>
        <p:txBody>
          <a:bodyPr anchor="t">
            <a:normAutofit/>
          </a:bodyPr>
          <a:lstStyle>
            <a:lvl1pPr marL="0" indent="0">
              <a:buNone/>
              <a:defRPr sz="1000" b="0">
                <a:solidFill>
                  <a:schemeClr val="tx1"/>
                </a:solidFill>
                <a:latin typeface="Source Sans Pro Light" panose="020B0403030403020204" pitchFamily="34" charset="0"/>
              </a:defRPr>
            </a:lvl1pPr>
            <a:lvl2pPr marL="0" indent="0">
              <a:buNone/>
              <a:defRPr sz="1000" b="0">
                <a:solidFill>
                  <a:schemeClr val="tx1"/>
                </a:solidFill>
                <a:latin typeface="Source Sans Pro Light" panose="020B0403030403020204" pitchFamily="34" charset="0"/>
              </a:defRPr>
            </a:lvl2pPr>
            <a:lvl3pPr marL="0" indent="0">
              <a:buNone/>
              <a:defRPr sz="1000" b="0">
                <a:solidFill>
                  <a:schemeClr val="tx1"/>
                </a:solidFill>
                <a:latin typeface="Source Sans Pro Light" panose="020B0403030403020204" pitchFamily="34" charset="0"/>
              </a:defRPr>
            </a:lvl3pPr>
            <a:lvl4pPr marL="0" indent="0">
              <a:buNone/>
              <a:defRPr sz="1000" b="0">
                <a:solidFill>
                  <a:schemeClr val="tx1"/>
                </a:solidFill>
                <a:latin typeface="Source Sans Pro Light" panose="020B0403030403020204" pitchFamily="34" charset="0"/>
              </a:defRPr>
            </a:lvl4pPr>
            <a:lvl5pPr marL="0" indent="0">
              <a:buNone/>
              <a:tabLst/>
              <a:defRPr sz="1000" b="0">
                <a:solidFill>
                  <a:schemeClr val="tx1"/>
                </a:solidFill>
                <a:latin typeface="Source Sans Pro Light" panose="020B0403030403020204" pitchFamily="34" charset="0"/>
              </a:defRPr>
            </a:lvl5pPr>
            <a:lvl6pPr marL="0" indent="0">
              <a:buNone/>
              <a:defRPr sz="1000" b="0">
                <a:solidFill>
                  <a:schemeClr val="tx1"/>
                </a:solidFill>
                <a:latin typeface="Source Sans Pro Light" panose="020B0403030403020204" pitchFamily="34" charset="0"/>
              </a:defRPr>
            </a:lvl6pPr>
            <a:lvl7pPr marL="0" indent="0">
              <a:buNone/>
              <a:defRPr sz="1000" b="0">
                <a:solidFill>
                  <a:schemeClr val="tx1"/>
                </a:solidFill>
                <a:latin typeface="Source Sans Pro Light" panose="020B0403030403020204" pitchFamily="34" charset="0"/>
              </a:defRPr>
            </a:lvl7pPr>
            <a:lvl8pPr marL="0" indent="0">
              <a:buNone/>
              <a:defRPr sz="1000" b="0">
                <a:solidFill>
                  <a:schemeClr val="tx1"/>
                </a:solidFill>
                <a:latin typeface="Source Sans Pro Light" panose="020B0403030403020204" pitchFamily="34" charset="0"/>
              </a:defRPr>
            </a:lvl8pPr>
            <a:lvl9pPr marL="0" indent="0">
              <a:buNone/>
              <a:defRPr sz="1000" b="0">
                <a:solidFill>
                  <a:schemeClr val="tx1"/>
                </a:solidFill>
                <a:latin typeface="Source Sans Pro Light" panose="020B0403030403020204" pitchFamily="34" charset="0"/>
              </a:defRPr>
            </a:lvl9pPr>
          </a:lstStyle>
          <a:p>
            <a:pPr lvl="0"/>
            <a:r>
              <a:rPr lang="en-US"/>
              <a:t>Click to edit Master text styles</a:t>
            </a:r>
          </a:p>
        </p:txBody>
      </p:sp>
      <p:sp>
        <p:nvSpPr>
          <p:cNvPr id="42" name="Text Placeholder 2">
            <a:extLst>
              <a:ext uri="{FF2B5EF4-FFF2-40B4-BE49-F238E27FC236}">
                <a16:creationId xmlns:a16="http://schemas.microsoft.com/office/drawing/2014/main" id="{2AF1F704-E765-162D-03E2-B417B0A4F759}"/>
              </a:ext>
            </a:extLst>
          </p:cNvPr>
          <p:cNvSpPr>
            <a:spLocks noGrp="1"/>
          </p:cNvSpPr>
          <p:nvPr>
            <p:ph type="body" idx="140"/>
          </p:nvPr>
        </p:nvSpPr>
        <p:spPr>
          <a:xfrm>
            <a:off x="5461763" y="4836157"/>
            <a:ext cx="2323084" cy="164592"/>
          </a:xfrm>
        </p:spPr>
        <p:txBody>
          <a:bodyPr anchor="t">
            <a:normAutofit/>
          </a:bodyPr>
          <a:lstStyle>
            <a:lvl1pPr marL="0" indent="0">
              <a:buNone/>
              <a:defRPr sz="1150" b="0">
                <a:solidFill>
                  <a:schemeClr val="accent1"/>
                </a:solidFill>
                <a:latin typeface="Source Sans Pro SemiBold" panose="020B0603030403020204" pitchFamily="34" charset="0"/>
              </a:defRPr>
            </a:lvl1pPr>
            <a:lvl2pPr marL="0" indent="0">
              <a:buNone/>
              <a:defRPr sz="1150" b="0">
                <a:solidFill>
                  <a:schemeClr val="accent1"/>
                </a:solidFill>
                <a:latin typeface="Source Sans Pro SemiBold" panose="020B0603030403020204" pitchFamily="34" charset="0"/>
              </a:defRPr>
            </a:lvl2pPr>
            <a:lvl3pPr marL="0" indent="0">
              <a:buNone/>
              <a:defRPr sz="1150" b="0">
                <a:solidFill>
                  <a:schemeClr val="accent1"/>
                </a:solidFill>
                <a:latin typeface="Source Sans Pro SemiBold" panose="020B0603030403020204" pitchFamily="34" charset="0"/>
              </a:defRPr>
            </a:lvl3pPr>
            <a:lvl4pPr marL="0" indent="0">
              <a:buNone/>
              <a:defRPr sz="1150" b="0">
                <a:solidFill>
                  <a:schemeClr val="accent1"/>
                </a:solidFill>
                <a:latin typeface="Source Sans Pro SemiBold" panose="020B0603030403020204" pitchFamily="34" charset="0"/>
              </a:defRPr>
            </a:lvl4pPr>
            <a:lvl5pPr marL="0" indent="0">
              <a:buNone/>
              <a:tabLst/>
              <a:defRPr sz="1150" b="0">
                <a:solidFill>
                  <a:schemeClr val="accent1"/>
                </a:solidFill>
                <a:latin typeface="Source Sans Pro SemiBold" panose="020B0603030403020204" pitchFamily="34" charset="0"/>
              </a:defRPr>
            </a:lvl5pPr>
            <a:lvl6pPr marL="0" indent="0">
              <a:buNone/>
              <a:defRPr sz="1150" b="0">
                <a:solidFill>
                  <a:schemeClr val="accent1"/>
                </a:solidFill>
                <a:latin typeface="Source Sans Pro SemiBold" panose="020B0603030403020204" pitchFamily="34" charset="0"/>
              </a:defRPr>
            </a:lvl6pPr>
            <a:lvl7pPr marL="0" indent="0">
              <a:buNone/>
              <a:defRPr sz="1150" b="0">
                <a:solidFill>
                  <a:schemeClr val="accent1"/>
                </a:solidFill>
                <a:latin typeface="Source Sans Pro SemiBold" panose="020B0603030403020204" pitchFamily="34" charset="0"/>
              </a:defRPr>
            </a:lvl7pPr>
            <a:lvl8pPr marL="0" indent="0">
              <a:buNone/>
              <a:defRPr sz="1150" b="0">
                <a:solidFill>
                  <a:schemeClr val="accent1"/>
                </a:solidFill>
                <a:latin typeface="Source Sans Pro SemiBold" panose="020B0603030403020204" pitchFamily="34" charset="0"/>
              </a:defRPr>
            </a:lvl8pPr>
            <a:lvl9pPr marL="0" indent="0">
              <a:buNone/>
              <a:defRPr sz="1150" b="0">
                <a:solidFill>
                  <a:schemeClr val="accent1"/>
                </a:solidFill>
                <a:latin typeface="Source Sans Pro SemiBold" panose="020B0603030403020204" pitchFamily="34" charset="0"/>
              </a:defRPr>
            </a:lvl9pPr>
          </a:lstStyle>
          <a:p>
            <a:pPr lvl="0"/>
            <a:r>
              <a:rPr lang="en-US"/>
              <a:t>Click to edit Master text styles</a:t>
            </a:r>
          </a:p>
        </p:txBody>
      </p:sp>
      <p:sp>
        <p:nvSpPr>
          <p:cNvPr id="43" name="Text Placeholder 2">
            <a:extLst>
              <a:ext uri="{FF2B5EF4-FFF2-40B4-BE49-F238E27FC236}">
                <a16:creationId xmlns:a16="http://schemas.microsoft.com/office/drawing/2014/main" id="{8182C338-F8D6-9FBA-6FDD-B0D1885F2302}"/>
              </a:ext>
            </a:extLst>
          </p:cNvPr>
          <p:cNvSpPr>
            <a:spLocks noGrp="1"/>
          </p:cNvSpPr>
          <p:nvPr>
            <p:ph type="body" idx="141"/>
          </p:nvPr>
        </p:nvSpPr>
        <p:spPr>
          <a:xfrm>
            <a:off x="5461763" y="5095046"/>
            <a:ext cx="2323084" cy="315285"/>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44" name="Text Placeholder 2">
            <a:extLst>
              <a:ext uri="{FF2B5EF4-FFF2-40B4-BE49-F238E27FC236}">
                <a16:creationId xmlns:a16="http://schemas.microsoft.com/office/drawing/2014/main" id="{A9B4F52F-7BC1-61E1-457B-1C87AA0F1938}"/>
              </a:ext>
            </a:extLst>
          </p:cNvPr>
          <p:cNvSpPr>
            <a:spLocks noGrp="1"/>
          </p:cNvSpPr>
          <p:nvPr>
            <p:ph type="body" idx="142"/>
          </p:nvPr>
        </p:nvSpPr>
        <p:spPr>
          <a:xfrm>
            <a:off x="5461763" y="5506526"/>
            <a:ext cx="2323084" cy="484632"/>
          </a:xfrm>
        </p:spPr>
        <p:txBody>
          <a:bodyPr anchor="t">
            <a:normAutofit/>
          </a:bodyPr>
          <a:lstStyle>
            <a:lvl1pPr marL="0" indent="0">
              <a:buNone/>
              <a:defRPr sz="1000" b="0">
                <a:solidFill>
                  <a:schemeClr val="tx1"/>
                </a:solidFill>
                <a:latin typeface="Source Sans Pro Light" panose="020B0403030403020204" pitchFamily="34" charset="0"/>
              </a:defRPr>
            </a:lvl1pPr>
            <a:lvl2pPr marL="0" indent="0">
              <a:buNone/>
              <a:defRPr sz="1000" b="0">
                <a:solidFill>
                  <a:schemeClr val="tx1"/>
                </a:solidFill>
                <a:latin typeface="Source Sans Pro Light" panose="020B0403030403020204" pitchFamily="34" charset="0"/>
              </a:defRPr>
            </a:lvl2pPr>
            <a:lvl3pPr marL="0" indent="0">
              <a:buNone/>
              <a:defRPr sz="1000" b="0">
                <a:solidFill>
                  <a:schemeClr val="tx1"/>
                </a:solidFill>
                <a:latin typeface="Source Sans Pro Light" panose="020B0403030403020204" pitchFamily="34" charset="0"/>
              </a:defRPr>
            </a:lvl3pPr>
            <a:lvl4pPr marL="0" indent="0">
              <a:buNone/>
              <a:defRPr sz="1000" b="0">
                <a:solidFill>
                  <a:schemeClr val="tx1"/>
                </a:solidFill>
                <a:latin typeface="Source Sans Pro Light" panose="020B0403030403020204" pitchFamily="34" charset="0"/>
              </a:defRPr>
            </a:lvl4pPr>
            <a:lvl5pPr marL="0" indent="0">
              <a:buNone/>
              <a:tabLst/>
              <a:defRPr sz="1000" b="0">
                <a:solidFill>
                  <a:schemeClr val="tx1"/>
                </a:solidFill>
                <a:latin typeface="Source Sans Pro Light" panose="020B0403030403020204" pitchFamily="34" charset="0"/>
              </a:defRPr>
            </a:lvl5pPr>
            <a:lvl6pPr marL="0" indent="0">
              <a:buNone/>
              <a:defRPr sz="1000" b="0">
                <a:solidFill>
                  <a:schemeClr val="tx1"/>
                </a:solidFill>
                <a:latin typeface="Source Sans Pro Light" panose="020B0403030403020204" pitchFamily="34" charset="0"/>
              </a:defRPr>
            </a:lvl6pPr>
            <a:lvl7pPr marL="0" indent="0">
              <a:buNone/>
              <a:defRPr sz="1000" b="0">
                <a:solidFill>
                  <a:schemeClr val="tx1"/>
                </a:solidFill>
                <a:latin typeface="Source Sans Pro Light" panose="020B0403030403020204" pitchFamily="34" charset="0"/>
              </a:defRPr>
            </a:lvl7pPr>
            <a:lvl8pPr marL="0" indent="0">
              <a:buNone/>
              <a:defRPr sz="1000" b="0">
                <a:solidFill>
                  <a:schemeClr val="tx1"/>
                </a:solidFill>
                <a:latin typeface="Source Sans Pro Light" panose="020B0403030403020204" pitchFamily="34" charset="0"/>
              </a:defRPr>
            </a:lvl8pPr>
            <a:lvl9pPr marL="0" indent="0">
              <a:buNone/>
              <a:defRPr sz="1000" b="0">
                <a:solidFill>
                  <a:schemeClr val="tx1"/>
                </a:solidFill>
                <a:latin typeface="Source Sans Pro Light" panose="020B0403030403020204" pitchFamily="34" charset="0"/>
              </a:defRPr>
            </a:lvl9pPr>
          </a:lstStyle>
          <a:p>
            <a:pPr lvl="0"/>
            <a:r>
              <a:rPr lang="en-US"/>
              <a:t>Click to edit Master text styles</a:t>
            </a:r>
          </a:p>
        </p:txBody>
      </p:sp>
      <p:sp>
        <p:nvSpPr>
          <p:cNvPr id="45" name="Text Placeholder 2">
            <a:extLst>
              <a:ext uri="{FF2B5EF4-FFF2-40B4-BE49-F238E27FC236}">
                <a16:creationId xmlns:a16="http://schemas.microsoft.com/office/drawing/2014/main" id="{E76EDDD4-0B6A-4046-2433-6AAD2C24CBBC}"/>
              </a:ext>
            </a:extLst>
          </p:cNvPr>
          <p:cNvSpPr>
            <a:spLocks noGrp="1"/>
          </p:cNvSpPr>
          <p:nvPr>
            <p:ph type="body" idx="143"/>
          </p:nvPr>
        </p:nvSpPr>
        <p:spPr>
          <a:xfrm>
            <a:off x="9350728" y="1643063"/>
            <a:ext cx="2322576" cy="164592"/>
          </a:xfrm>
        </p:spPr>
        <p:txBody>
          <a:bodyPr anchor="t">
            <a:normAutofit/>
          </a:bodyPr>
          <a:lstStyle>
            <a:lvl1pPr marL="0" indent="0">
              <a:buNone/>
              <a:defRPr sz="1150" b="0">
                <a:solidFill>
                  <a:schemeClr val="accent1"/>
                </a:solidFill>
                <a:latin typeface="Source Sans Pro SemiBold" panose="020B0603030403020204" pitchFamily="34" charset="0"/>
              </a:defRPr>
            </a:lvl1pPr>
            <a:lvl2pPr marL="0" indent="0">
              <a:buNone/>
              <a:defRPr sz="1150" b="0">
                <a:solidFill>
                  <a:schemeClr val="accent1"/>
                </a:solidFill>
                <a:latin typeface="Source Sans Pro SemiBold" panose="020B0603030403020204" pitchFamily="34" charset="0"/>
              </a:defRPr>
            </a:lvl2pPr>
            <a:lvl3pPr marL="0" indent="0">
              <a:buNone/>
              <a:defRPr sz="1150" b="0">
                <a:solidFill>
                  <a:schemeClr val="accent1"/>
                </a:solidFill>
                <a:latin typeface="Source Sans Pro SemiBold" panose="020B0603030403020204" pitchFamily="34" charset="0"/>
              </a:defRPr>
            </a:lvl3pPr>
            <a:lvl4pPr marL="0" indent="0">
              <a:buNone/>
              <a:defRPr sz="1150" b="0">
                <a:solidFill>
                  <a:schemeClr val="accent1"/>
                </a:solidFill>
                <a:latin typeface="Source Sans Pro SemiBold" panose="020B0603030403020204" pitchFamily="34" charset="0"/>
              </a:defRPr>
            </a:lvl4pPr>
            <a:lvl5pPr marL="0" indent="0">
              <a:buNone/>
              <a:tabLst/>
              <a:defRPr sz="1150" b="0">
                <a:solidFill>
                  <a:schemeClr val="accent1"/>
                </a:solidFill>
                <a:latin typeface="Source Sans Pro SemiBold" panose="020B0603030403020204" pitchFamily="34" charset="0"/>
              </a:defRPr>
            </a:lvl5pPr>
            <a:lvl6pPr marL="0" indent="0">
              <a:buNone/>
              <a:defRPr sz="1150" b="0">
                <a:solidFill>
                  <a:schemeClr val="accent1"/>
                </a:solidFill>
                <a:latin typeface="Source Sans Pro SemiBold" panose="020B0603030403020204" pitchFamily="34" charset="0"/>
              </a:defRPr>
            </a:lvl6pPr>
            <a:lvl7pPr marL="0" indent="0">
              <a:buNone/>
              <a:defRPr sz="1150" b="0">
                <a:solidFill>
                  <a:schemeClr val="accent1"/>
                </a:solidFill>
                <a:latin typeface="Source Sans Pro SemiBold" panose="020B0603030403020204" pitchFamily="34" charset="0"/>
              </a:defRPr>
            </a:lvl7pPr>
            <a:lvl8pPr marL="0" indent="0">
              <a:buNone/>
              <a:defRPr sz="1150" b="0">
                <a:solidFill>
                  <a:schemeClr val="accent1"/>
                </a:solidFill>
                <a:latin typeface="Source Sans Pro SemiBold" panose="020B0603030403020204" pitchFamily="34" charset="0"/>
              </a:defRPr>
            </a:lvl8pPr>
            <a:lvl9pPr marL="0" indent="0">
              <a:buNone/>
              <a:defRPr sz="1150" b="0">
                <a:solidFill>
                  <a:schemeClr val="accent1"/>
                </a:solidFill>
                <a:latin typeface="Source Sans Pro SemiBold" panose="020B0603030403020204" pitchFamily="34" charset="0"/>
              </a:defRPr>
            </a:lvl9pPr>
          </a:lstStyle>
          <a:p>
            <a:pPr lvl="0"/>
            <a:r>
              <a:rPr lang="en-US"/>
              <a:t>Click to edit Master text styles</a:t>
            </a:r>
          </a:p>
        </p:txBody>
      </p:sp>
      <p:sp>
        <p:nvSpPr>
          <p:cNvPr id="46" name="Picture Placeholder 2">
            <a:extLst>
              <a:ext uri="{FF2B5EF4-FFF2-40B4-BE49-F238E27FC236}">
                <a16:creationId xmlns:a16="http://schemas.microsoft.com/office/drawing/2014/main" id="{58A2C879-8FAF-7632-1AFA-42A249C9739D}"/>
              </a:ext>
            </a:extLst>
          </p:cNvPr>
          <p:cNvSpPr>
            <a:spLocks noGrp="1"/>
          </p:cNvSpPr>
          <p:nvPr>
            <p:ph type="pic" sz="quarter" idx="144" hasCustomPrompt="1"/>
          </p:nvPr>
        </p:nvSpPr>
        <p:spPr>
          <a:xfrm>
            <a:off x="8296120" y="1645920"/>
            <a:ext cx="972000" cy="1150240"/>
          </a:xfrm>
          <a:prstGeom prst="rect">
            <a:avLst/>
          </a:prstGeom>
          <a:solidFill>
            <a:schemeClr val="bg2"/>
          </a:solidFill>
          <a:ln>
            <a:noFill/>
          </a:ln>
        </p:spPr>
        <p:txBody>
          <a:bodyPr>
            <a:noAutofit/>
          </a:bodyPr>
          <a:lstStyle>
            <a:lvl1pPr marL="0" indent="0">
              <a:buFontTx/>
              <a:buNone/>
              <a:defRPr>
                <a:noFill/>
              </a:defRPr>
            </a:lvl1pPr>
          </a:lstStyle>
          <a:p>
            <a:r>
              <a:rPr lang="en-US" dirty="0"/>
              <a:t>picture</a:t>
            </a:r>
          </a:p>
        </p:txBody>
      </p:sp>
      <p:sp>
        <p:nvSpPr>
          <p:cNvPr id="47" name="Picture Placeholder 2">
            <a:extLst>
              <a:ext uri="{FF2B5EF4-FFF2-40B4-BE49-F238E27FC236}">
                <a16:creationId xmlns:a16="http://schemas.microsoft.com/office/drawing/2014/main" id="{A39604D6-C6F0-AD2F-4459-3EF529850EEA}"/>
              </a:ext>
            </a:extLst>
          </p:cNvPr>
          <p:cNvSpPr>
            <a:spLocks noGrp="1"/>
          </p:cNvSpPr>
          <p:nvPr>
            <p:ph type="pic" sz="quarter" idx="145" hasCustomPrompt="1"/>
          </p:nvPr>
        </p:nvSpPr>
        <p:spPr>
          <a:xfrm>
            <a:off x="8293102" y="3239610"/>
            <a:ext cx="972619" cy="1150240"/>
          </a:xfrm>
          <a:prstGeom prst="rect">
            <a:avLst/>
          </a:prstGeom>
          <a:solidFill>
            <a:schemeClr val="bg2"/>
          </a:solidFill>
          <a:ln>
            <a:noFill/>
          </a:ln>
        </p:spPr>
        <p:txBody>
          <a:bodyPr>
            <a:noAutofit/>
          </a:bodyPr>
          <a:lstStyle>
            <a:lvl1pPr marL="0" indent="0">
              <a:buFontTx/>
              <a:buNone/>
              <a:defRPr>
                <a:noFill/>
              </a:defRPr>
            </a:lvl1pPr>
          </a:lstStyle>
          <a:p>
            <a:r>
              <a:rPr lang="en-US" dirty="0"/>
              <a:t>picture</a:t>
            </a:r>
          </a:p>
        </p:txBody>
      </p:sp>
      <p:sp>
        <p:nvSpPr>
          <p:cNvPr id="48" name="Picture Placeholder 2">
            <a:extLst>
              <a:ext uri="{FF2B5EF4-FFF2-40B4-BE49-F238E27FC236}">
                <a16:creationId xmlns:a16="http://schemas.microsoft.com/office/drawing/2014/main" id="{DECC6C1C-AA00-3A72-06A8-714F82E88CD5}"/>
              </a:ext>
            </a:extLst>
          </p:cNvPr>
          <p:cNvSpPr>
            <a:spLocks noGrp="1"/>
          </p:cNvSpPr>
          <p:nvPr>
            <p:ph type="pic" sz="quarter" idx="146" hasCustomPrompt="1"/>
          </p:nvPr>
        </p:nvSpPr>
        <p:spPr>
          <a:xfrm>
            <a:off x="8293102" y="4829931"/>
            <a:ext cx="972619" cy="1152000"/>
          </a:xfrm>
          <a:prstGeom prst="rect">
            <a:avLst/>
          </a:prstGeom>
          <a:solidFill>
            <a:schemeClr val="bg2"/>
          </a:solidFill>
          <a:ln>
            <a:noFill/>
          </a:ln>
        </p:spPr>
        <p:txBody>
          <a:bodyPr>
            <a:noAutofit/>
          </a:bodyPr>
          <a:lstStyle>
            <a:lvl1pPr marL="0" indent="0">
              <a:buFontTx/>
              <a:buNone/>
              <a:defRPr>
                <a:noFill/>
              </a:defRPr>
            </a:lvl1pPr>
          </a:lstStyle>
          <a:p>
            <a:r>
              <a:rPr lang="en-US" dirty="0"/>
              <a:t>add picture</a:t>
            </a:r>
          </a:p>
        </p:txBody>
      </p:sp>
      <p:sp>
        <p:nvSpPr>
          <p:cNvPr id="49" name="Text Placeholder 2">
            <a:extLst>
              <a:ext uri="{FF2B5EF4-FFF2-40B4-BE49-F238E27FC236}">
                <a16:creationId xmlns:a16="http://schemas.microsoft.com/office/drawing/2014/main" id="{DD308C7C-945C-FCC6-7882-E995601F8A36}"/>
              </a:ext>
            </a:extLst>
          </p:cNvPr>
          <p:cNvSpPr>
            <a:spLocks noGrp="1"/>
          </p:cNvSpPr>
          <p:nvPr>
            <p:ph type="body" idx="147"/>
          </p:nvPr>
        </p:nvSpPr>
        <p:spPr>
          <a:xfrm>
            <a:off x="9350728" y="1901952"/>
            <a:ext cx="2322576" cy="315285"/>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50" name="Text Placeholder 2">
            <a:extLst>
              <a:ext uri="{FF2B5EF4-FFF2-40B4-BE49-F238E27FC236}">
                <a16:creationId xmlns:a16="http://schemas.microsoft.com/office/drawing/2014/main" id="{74A7BFEB-C5CD-2881-29D6-B5E9DE4D6DE9}"/>
              </a:ext>
            </a:extLst>
          </p:cNvPr>
          <p:cNvSpPr>
            <a:spLocks noGrp="1"/>
          </p:cNvSpPr>
          <p:nvPr>
            <p:ph type="body" idx="148"/>
          </p:nvPr>
        </p:nvSpPr>
        <p:spPr>
          <a:xfrm>
            <a:off x="9350728" y="2313432"/>
            <a:ext cx="2322576" cy="484632"/>
          </a:xfrm>
        </p:spPr>
        <p:txBody>
          <a:bodyPr anchor="t">
            <a:normAutofit/>
          </a:bodyPr>
          <a:lstStyle>
            <a:lvl1pPr marL="0" indent="0">
              <a:buNone/>
              <a:defRPr sz="1000" b="0">
                <a:solidFill>
                  <a:schemeClr val="tx1"/>
                </a:solidFill>
                <a:latin typeface="Source Sans Pro Light" panose="020B0403030403020204" pitchFamily="34" charset="0"/>
              </a:defRPr>
            </a:lvl1pPr>
            <a:lvl2pPr marL="0" indent="0">
              <a:buNone/>
              <a:defRPr sz="1000" b="0">
                <a:solidFill>
                  <a:schemeClr val="tx1"/>
                </a:solidFill>
                <a:latin typeface="Source Sans Pro Light" panose="020B0403030403020204" pitchFamily="34" charset="0"/>
              </a:defRPr>
            </a:lvl2pPr>
            <a:lvl3pPr marL="0" indent="0">
              <a:buNone/>
              <a:defRPr sz="1000" b="0">
                <a:solidFill>
                  <a:schemeClr val="tx1"/>
                </a:solidFill>
                <a:latin typeface="Source Sans Pro Light" panose="020B0403030403020204" pitchFamily="34" charset="0"/>
              </a:defRPr>
            </a:lvl3pPr>
            <a:lvl4pPr marL="0" indent="0">
              <a:buNone/>
              <a:defRPr sz="1000" b="0">
                <a:solidFill>
                  <a:schemeClr val="tx1"/>
                </a:solidFill>
                <a:latin typeface="Source Sans Pro Light" panose="020B0403030403020204" pitchFamily="34" charset="0"/>
              </a:defRPr>
            </a:lvl4pPr>
            <a:lvl5pPr marL="0" indent="0">
              <a:buNone/>
              <a:tabLst/>
              <a:defRPr sz="1000" b="0">
                <a:solidFill>
                  <a:schemeClr val="tx1"/>
                </a:solidFill>
                <a:latin typeface="Source Sans Pro Light" panose="020B0403030403020204" pitchFamily="34" charset="0"/>
              </a:defRPr>
            </a:lvl5pPr>
            <a:lvl6pPr marL="0" indent="0">
              <a:buNone/>
              <a:defRPr sz="1000" b="0">
                <a:solidFill>
                  <a:schemeClr val="tx1"/>
                </a:solidFill>
                <a:latin typeface="Source Sans Pro Light" panose="020B0403030403020204" pitchFamily="34" charset="0"/>
              </a:defRPr>
            </a:lvl6pPr>
            <a:lvl7pPr marL="0" indent="0">
              <a:buNone/>
              <a:defRPr sz="1000" b="0">
                <a:solidFill>
                  <a:schemeClr val="tx1"/>
                </a:solidFill>
                <a:latin typeface="Source Sans Pro Light" panose="020B0403030403020204" pitchFamily="34" charset="0"/>
              </a:defRPr>
            </a:lvl7pPr>
            <a:lvl8pPr marL="0" indent="0">
              <a:buNone/>
              <a:defRPr sz="1000" b="0">
                <a:solidFill>
                  <a:schemeClr val="tx1"/>
                </a:solidFill>
                <a:latin typeface="Source Sans Pro Light" panose="020B0403030403020204" pitchFamily="34" charset="0"/>
              </a:defRPr>
            </a:lvl8pPr>
            <a:lvl9pPr marL="0" indent="0">
              <a:buNone/>
              <a:defRPr sz="1000" b="0">
                <a:solidFill>
                  <a:schemeClr val="tx1"/>
                </a:solidFill>
                <a:latin typeface="Source Sans Pro Light" panose="020B0403030403020204" pitchFamily="34" charset="0"/>
              </a:defRPr>
            </a:lvl9pPr>
          </a:lstStyle>
          <a:p>
            <a:pPr lvl="0"/>
            <a:r>
              <a:rPr lang="en-US"/>
              <a:t>Click to edit Master text styles</a:t>
            </a:r>
          </a:p>
        </p:txBody>
      </p:sp>
      <p:sp>
        <p:nvSpPr>
          <p:cNvPr id="51" name="Text Placeholder 2">
            <a:extLst>
              <a:ext uri="{FF2B5EF4-FFF2-40B4-BE49-F238E27FC236}">
                <a16:creationId xmlns:a16="http://schemas.microsoft.com/office/drawing/2014/main" id="{B1FA0A35-65F3-A7BA-F0C2-C169865E8A3B}"/>
              </a:ext>
            </a:extLst>
          </p:cNvPr>
          <p:cNvSpPr>
            <a:spLocks noGrp="1"/>
          </p:cNvSpPr>
          <p:nvPr>
            <p:ph type="body" idx="149"/>
          </p:nvPr>
        </p:nvSpPr>
        <p:spPr>
          <a:xfrm>
            <a:off x="9350728" y="3239610"/>
            <a:ext cx="2322576" cy="164592"/>
          </a:xfrm>
        </p:spPr>
        <p:txBody>
          <a:bodyPr anchor="t">
            <a:normAutofit/>
          </a:bodyPr>
          <a:lstStyle>
            <a:lvl1pPr marL="0" indent="0">
              <a:buNone/>
              <a:defRPr sz="1150" b="0">
                <a:solidFill>
                  <a:schemeClr val="accent1"/>
                </a:solidFill>
                <a:latin typeface="Source Sans Pro SemiBold" panose="020B0603030403020204" pitchFamily="34" charset="0"/>
              </a:defRPr>
            </a:lvl1pPr>
            <a:lvl2pPr marL="0" indent="0">
              <a:buNone/>
              <a:defRPr sz="1150" b="0">
                <a:solidFill>
                  <a:schemeClr val="accent1"/>
                </a:solidFill>
                <a:latin typeface="Source Sans Pro SemiBold" panose="020B0603030403020204" pitchFamily="34" charset="0"/>
              </a:defRPr>
            </a:lvl2pPr>
            <a:lvl3pPr marL="0" indent="0">
              <a:buNone/>
              <a:defRPr sz="1150" b="0">
                <a:solidFill>
                  <a:schemeClr val="accent1"/>
                </a:solidFill>
                <a:latin typeface="Source Sans Pro SemiBold" panose="020B0603030403020204" pitchFamily="34" charset="0"/>
              </a:defRPr>
            </a:lvl3pPr>
            <a:lvl4pPr marL="0" indent="0">
              <a:buNone/>
              <a:defRPr sz="1150" b="0">
                <a:solidFill>
                  <a:schemeClr val="accent1"/>
                </a:solidFill>
                <a:latin typeface="Source Sans Pro SemiBold" panose="020B0603030403020204" pitchFamily="34" charset="0"/>
              </a:defRPr>
            </a:lvl4pPr>
            <a:lvl5pPr marL="0" indent="0">
              <a:buNone/>
              <a:tabLst/>
              <a:defRPr sz="1150" b="0">
                <a:solidFill>
                  <a:schemeClr val="accent1"/>
                </a:solidFill>
                <a:latin typeface="Source Sans Pro SemiBold" panose="020B0603030403020204" pitchFamily="34" charset="0"/>
              </a:defRPr>
            </a:lvl5pPr>
            <a:lvl6pPr marL="0" indent="0">
              <a:buNone/>
              <a:defRPr sz="1150" b="0">
                <a:solidFill>
                  <a:schemeClr val="accent1"/>
                </a:solidFill>
                <a:latin typeface="Source Sans Pro SemiBold" panose="020B0603030403020204" pitchFamily="34" charset="0"/>
              </a:defRPr>
            </a:lvl6pPr>
            <a:lvl7pPr marL="0" indent="0">
              <a:buNone/>
              <a:defRPr sz="1150" b="0">
                <a:solidFill>
                  <a:schemeClr val="accent1"/>
                </a:solidFill>
                <a:latin typeface="Source Sans Pro SemiBold" panose="020B0603030403020204" pitchFamily="34" charset="0"/>
              </a:defRPr>
            </a:lvl7pPr>
            <a:lvl8pPr marL="0" indent="0">
              <a:buNone/>
              <a:defRPr sz="1150" b="0">
                <a:solidFill>
                  <a:schemeClr val="accent1"/>
                </a:solidFill>
                <a:latin typeface="Source Sans Pro SemiBold" panose="020B0603030403020204" pitchFamily="34" charset="0"/>
              </a:defRPr>
            </a:lvl8pPr>
            <a:lvl9pPr marL="0" indent="0">
              <a:buNone/>
              <a:defRPr sz="1150" b="0">
                <a:solidFill>
                  <a:schemeClr val="accent1"/>
                </a:solidFill>
                <a:latin typeface="Source Sans Pro SemiBold" panose="020B0603030403020204" pitchFamily="34" charset="0"/>
              </a:defRPr>
            </a:lvl9pPr>
          </a:lstStyle>
          <a:p>
            <a:pPr lvl="0"/>
            <a:r>
              <a:rPr lang="en-US"/>
              <a:t>Click to edit Master text styles</a:t>
            </a:r>
          </a:p>
        </p:txBody>
      </p:sp>
      <p:sp>
        <p:nvSpPr>
          <p:cNvPr id="52" name="Text Placeholder 2">
            <a:extLst>
              <a:ext uri="{FF2B5EF4-FFF2-40B4-BE49-F238E27FC236}">
                <a16:creationId xmlns:a16="http://schemas.microsoft.com/office/drawing/2014/main" id="{C139BAB4-D438-6A50-F74A-C626C8EEB38F}"/>
              </a:ext>
            </a:extLst>
          </p:cNvPr>
          <p:cNvSpPr>
            <a:spLocks noGrp="1"/>
          </p:cNvSpPr>
          <p:nvPr>
            <p:ph type="body" idx="150"/>
          </p:nvPr>
        </p:nvSpPr>
        <p:spPr>
          <a:xfrm>
            <a:off x="9350728" y="3498499"/>
            <a:ext cx="2322576" cy="315285"/>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53" name="Text Placeholder 2">
            <a:extLst>
              <a:ext uri="{FF2B5EF4-FFF2-40B4-BE49-F238E27FC236}">
                <a16:creationId xmlns:a16="http://schemas.microsoft.com/office/drawing/2014/main" id="{B9D435B0-85E0-13DD-1879-977D70D03219}"/>
              </a:ext>
            </a:extLst>
          </p:cNvPr>
          <p:cNvSpPr>
            <a:spLocks noGrp="1"/>
          </p:cNvSpPr>
          <p:nvPr>
            <p:ph type="body" idx="151"/>
          </p:nvPr>
        </p:nvSpPr>
        <p:spPr>
          <a:xfrm>
            <a:off x="9350728" y="3909979"/>
            <a:ext cx="2322576" cy="484632"/>
          </a:xfrm>
        </p:spPr>
        <p:txBody>
          <a:bodyPr anchor="t">
            <a:normAutofit/>
          </a:bodyPr>
          <a:lstStyle>
            <a:lvl1pPr marL="0" indent="0">
              <a:buNone/>
              <a:defRPr sz="1000" b="0">
                <a:solidFill>
                  <a:schemeClr val="tx1"/>
                </a:solidFill>
                <a:latin typeface="Source Sans Pro Light" panose="020B0403030403020204" pitchFamily="34" charset="0"/>
              </a:defRPr>
            </a:lvl1pPr>
            <a:lvl2pPr marL="0" indent="0">
              <a:buNone/>
              <a:defRPr sz="1000" b="0">
                <a:solidFill>
                  <a:schemeClr val="tx1"/>
                </a:solidFill>
                <a:latin typeface="Source Sans Pro Light" panose="020B0403030403020204" pitchFamily="34" charset="0"/>
              </a:defRPr>
            </a:lvl2pPr>
            <a:lvl3pPr marL="0" indent="0">
              <a:buNone/>
              <a:defRPr sz="1000" b="0">
                <a:solidFill>
                  <a:schemeClr val="tx1"/>
                </a:solidFill>
                <a:latin typeface="Source Sans Pro Light" panose="020B0403030403020204" pitchFamily="34" charset="0"/>
              </a:defRPr>
            </a:lvl3pPr>
            <a:lvl4pPr marL="0" indent="0">
              <a:buNone/>
              <a:defRPr sz="1000" b="0">
                <a:solidFill>
                  <a:schemeClr val="tx1"/>
                </a:solidFill>
                <a:latin typeface="Source Sans Pro Light" panose="020B0403030403020204" pitchFamily="34" charset="0"/>
              </a:defRPr>
            </a:lvl4pPr>
            <a:lvl5pPr marL="0" indent="0">
              <a:buNone/>
              <a:tabLst/>
              <a:defRPr sz="1000" b="0">
                <a:solidFill>
                  <a:schemeClr val="tx1"/>
                </a:solidFill>
                <a:latin typeface="Source Sans Pro Light" panose="020B0403030403020204" pitchFamily="34" charset="0"/>
              </a:defRPr>
            </a:lvl5pPr>
            <a:lvl6pPr marL="0" indent="0">
              <a:buNone/>
              <a:defRPr sz="1000" b="0">
                <a:solidFill>
                  <a:schemeClr val="tx1"/>
                </a:solidFill>
                <a:latin typeface="Source Sans Pro Light" panose="020B0403030403020204" pitchFamily="34" charset="0"/>
              </a:defRPr>
            </a:lvl6pPr>
            <a:lvl7pPr marL="0" indent="0">
              <a:buNone/>
              <a:defRPr sz="1000" b="0">
                <a:solidFill>
                  <a:schemeClr val="tx1"/>
                </a:solidFill>
                <a:latin typeface="Source Sans Pro Light" panose="020B0403030403020204" pitchFamily="34" charset="0"/>
              </a:defRPr>
            </a:lvl7pPr>
            <a:lvl8pPr marL="0" indent="0">
              <a:buNone/>
              <a:defRPr sz="1000" b="0">
                <a:solidFill>
                  <a:schemeClr val="tx1"/>
                </a:solidFill>
                <a:latin typeface="Source Sans Pro Light" panose="020B0403030403020204" pitchFamily="34" charset="0"/>
              </a:defRPr>
            </a:lvl8pPr>
            <a:lvl9pPr marL="0" indent="0">
              <a:buNone/>
              <a:defRPr sz="1000" b="0">
                <a:solidFill>
                  <a:schemeClr val="tx1"/>
                </a:solidFill>
                <a:latin typeface="Source Sans Pro Light" panose="020B0403030403020204" pitchFamily="34" charset="0"/>
              </a:defRPr>
            </a:lvl9pPr>
          </a:lstStyle>
          <a:p>
            <a:pPr lvl="0"/>
            <a:r>
              <a:rPr lang="en-US"/>
              <a:t>Click to edit Master text styles</a:t>
            </a:r>
          </a:p>
        </p:txBody>
      </p:sp>
      <p:sp>
        <p:nvSpPr>
          <p:cNvPr id="54" name="Text Placeholder 2">
            <a:extLst>
              <a:ext uri="{FF2B5EF4-FFF2-40B4-BE49-F238E27FC236}">
                <a16:creationId xmlns:a16="http://schemas.microsoft.com/office/drawing/2014/main" id="{9B6C8506-39B1-453F-1390-6029AA9D663C}"/>
              </a:ext>
            </a:extLst>
          </p:cNvPr>
          <p:cNvSpPr>
            <a:spLocks noGrp="1"/>
          </p:cNvSpPr>
          <p:nvPr>
            <p:ph type="body" idx="152"/>
          </p:nvPr>
        </p:nvSpPr>
        <p:spPr>
          <a:xfrm>
            <a:off x="9350728" y="4836157"/>
            <a:ext cx="2322576" cy="164592"/>
          </a:xfrm>
        </p:spPr>
        <p:txBody>
          <a:bodyPr anchor="t">
            <a:normAutofit/>
          </a:bodyPr>
          <a:lstStyle>
            <a:lvl1pPr marL="0" indent="0">
              <a:buNone/>
              <a:defRPr sz="1150" b="0">
                <a:solidFill>
                  <a:schemeClr val="accent1"/>
                </a:solidFill>
                <a:latin typeface="Source Sans Pro SemiBold" panose="020B0603030403020204" pitchFamily="34" charset="0"/>
              </a:defRPr>
            </a:lvl1pPr>
            <a:lvl2pPr marL="0" indent="0">
              <a:buNone/>
              <a:defRPr sz="1150" b="0">
                <a:solidFill>
                  <a:schemeClr val="accent1"/>
                </a:solidFill>
                <a:latin typeface="Source Sans Pro SemiBold" panose="020B0603030403020204" pitchFamily="34" charset="0"/>
              </a:defRPr>
            </a:lvl2pPr>
            <a:lvl3pPr marL="0" indent="0">
              <a:buNone/>
              <a:defRPr sz="1150" b="0">
                <a:solidFill>
                  <a:schemeClr val="accent1"/>
                </a:solidFill>
                <a:latin typeface="Source Sans Pro SemiBold" panose="020B0603030403020204" pitchFamily="34" charset="0"/>
              </a:defRPr>
            </a:lvl3pPr>
            <a:lvl4pPr marL="0" indent="0">
              <a:buNone/>
              <a:defRPr sz="1150" b="0">
                <a:solidFill>
                  <a:schemeClr val="accent1"/>
                </a:solidFill>
                <a:latin typeface="Source Sans Pro SemiBold" panose="020B0603030403020204" pitchFamily="34" charset="0"/>
              </a:defRPr>
            </a:lvl4pPr>
            <a:lvl5pPr marL="0" indent="0">
              <a:buNone/>
              <a:tabLst/>
              <a:defRPr sz="1150" b="0">
                <a:solidFill>
                  <a:schemeClr val="accent1"/>
                </a:solidFill>
                <a:latin typeface="Source Sans Pro SemiBold" panose="020B0603030403020204" pitchFamily="34" charset="0"/>
              </a:defRPr>
            </a:lvl5pPr>
            <a:lvl6pPr marL="0" indent="0">
              <a:buNone/>
              <a:defRPr sz="1150" b="0">
                <a:solidFill>
                  <a:schemeClr val="accent1"/>
                </a:solidFill>
                <a:latin typeface="Source Sans Pro SemiBold" panose="020B0603030403020204" pitchFamily="34" charset="0"/>
              </a:defRPr>
            </a:lvl6pPr>
            <a:lvl7pPr marL="0" indent="0">
              <a:buNone/>
              <a:defRPr sz="1150" b="0">
                <a:solidFill>
                  <a:schemeClr val="accent1"/>
                </a:solidFill>
                <a:latin typeface="Source Sans Pro SemiBold" panose="020B0603030403020204" pitchFamily="34" charset="0"/>
              </a:defRPr>
            </a:lvl7pPr>
            <a:lvl8pPr marL="0" indent="0">
              <a:buNone/>
              <a:defRPr sz="1150" b="0">
                <a:solidFill>
                  <a:schemeClr val="accent1"/>
                </a:solidFill>
                <a:latin typeface="Source Sans Pro SemiBold" panose="020B0603030403020204" pitchFamily="34" charset="0"/>
              </a:defRPr>
            </a:lvl8pPr>
            <a:lvl9pPr marL="0" indent="0">
              <a:buNone/>
              <a:defRPr sz="1150" b="0">
                <a:solidFill>
                  <a:schemeClr val="accent1"/>
                </a:solidFill>
                <a:latin typeface="Source Sans Pro SemiBold" panose="020B0603030403020204" pitchFamily="34" charset="0"/>
              </a:defRPr>
            </a:lvl9pPr>
          </a:lstStyle>
          <a:p>
            <a:pPr lvl="0"/>
            <a:r>
              <a:rPr lang="en-US"/>
              <a:t>Click to edit Master text styles</a:t>
            </a:r>
          </a:p>
        </p:txBody>
      </p:sp>
      <p:sp>
        <p:nvSpPr>
          <p:cNvPr id="55" name="Text Placeholder 2">
            <a:extLst>
              <a:ext uri="{FF2B5EF4-FFF2-40B4-BE49-F238E27FC236}">
                <a16:creationId xmlns:a16="http://schemas.microsoft.com/office/drawing/2014/main" id="{6D4E9AD8-2275-EBF9-4C6F-DDA3A6F21266}"/>
              </a:ext>
            </a:extLst>
          </p:cNvPr>
          <p:cNvSpPr>
            <a:spLocks noGrp="1"/>
          </p:cNvSpPr>
          <p:nvPr>
            <p:ph type="body" idx="153"/>
          </p:nvPr>
        </p:nvSpPr>
        <p:spPr>
          <a:xfrm>
            <a:off x="9350728" y="5095046"/>
            <a:ext cx="2322576" cy="315285"/>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56" name="Text Placeholder 2">
            <a:extLst>
              <a:ext uri="{FF2B5EF4-FFF2-40B4-BE49-F238E27FC236}">
                <a16:creationId xmlns:a16="http://schemas.microsoft.com/office/drawing/2014/main" id="{3B08551A-95E2-582D-DD8C-663923467E65}"/>
              </a:ext>
            </a:extLst>
          </p:cNvPr>
          <p:cNvSpPr>
            <a:spLocks noGrp="1"/>
          </p:cNvSpPr>
          <p:nvPr>
            <p:ph type="body" idx="154"/>
          </p:nvPr>
        </p:nvSpPr>
        <p:spPr>
          <a:xfrm>
            <a:off x="9350728" y="5506526"/>
            <a:ext cx="2322576" cy="484632"/>
          </a:xfrm>
        </p:spPr>
        <p:txBody>
          <a:bodyPr anchor="t">
            <a:normAutofit/>
          </a:bodyPr>
          <a:lstStyle>
            <a:lvl1pPr marL="0" indent="0">
              <a:buNone/>
              <a:defRPr sz="1000" b="0">
                <a:solidFill>
                  <a:schemeClr val="tx1"/>
                </a:solidFill>
                <a:latin typeface="Source Sans Pro Light" panose="020B0403030403020204" pitchFamily="34" charset="0"/>
              </a:defRPr>
            </a:lvl1pPr>
            <a:lvl2pPr marL="0" indent="0">
              <a:buNone/>
              <a:defRPr sz="1000" b="0">
                <a:solidFill>
                  <a:schemeClr val="tx1"/>
                </a:solidFill>
                <a:latin typeface="Source Sans Pro Light" panose="020B0403030403020204" pitchFamily="34" charset="0"/>
              </a:defRPr>
            </a:lvl2pPr>
            <a:lvl3pPr marL="0" indent="0">
              <a:buNone/>
              <a:defRPr sz="1000" b="0">
                <a:solidFill>
                  <a:schemeClr val="tx1"/>
                </a:solidFill>
                <a:latin typeface="Source Sans Pro Light" panose="020B0403030403020204" pitchFamily="34" charset="0"/>
              </a:defRPr>
            </a:lvl3pPr>
            <a:lvl4pPr marL="0" indent="0">
              <a:buNone/>
              <a:defRPr sz="1000" b="0">
                <a:solidFill>
                  <a:schemeClr val="tx1"/>
                </a:solidFill>
                <a:latin typeface="Source Sans Pro Light" panose="020B0403030403020204" pitchFamily="34" charset="0"/>
              </a:defRPr>
            </a:lvl4pPr>
            <a:lvl5pPr marL="0" indent="0">
              <a:buNone/>
              <a:tabLst/>
              <a:defRPr sz="1000" b="0">
                <a:solidFill>
                  <a:schemeClr val="tx1"/>
                </a:solidFill>
                <a:latin typeface="Source Sans Pro Light" panose="020B0403030403020204" pitchFamily="34" charset="0"/>
              </a:defRPr>
            </a:lvl5pPr>
            <a:lvl6pPr marL="0" indent="0">
              <a:buNone/>
              <a:defRPr sz="1000" b="0">
                <a:solidFill>
                  <a:schemeClr val="tx1"/>
                </a:solidFill>
                <a:latin typeface="Source Sans Pro Light" panose="020B0403030403020204" pitchFamily="34" charset="0"/>
              </a:defRPr>
            </a:lvl6pPr>
            <a:lvl7pPr marL="0" indent="0">
              <a:buNone/>
              <a:defRPr sz="1000" b="0">
                <a:solidFill>
                  <a:schemeClr val="tx1"/>
                </a:solidFill>
                <a:latin typeface="Source Sans Pro Light" panose="020B0403030403020204" pitchFamily="34" charset="0"/>
              </a:defRPr>
            </a:lvl7pPr>
            <a:lvl8pPr marL="0" indent="0">
              <a:buNone/>
              <a:defRPr sz="1000" b="0">
                <a:solidFill>
                  <a:schemeClr val="tx1"/>
                </a:solidFill>
                <a:latin typeface="Source Sans Pro Light" panose="020B0403030403020204" pitchFamily="34" charset="0"/>
              </a:defRPr>
            </a:lvl8pPr>
            <a:lvl9pPr marL="0" indent="0">
              <a:buNone/>
              <a:defRPr sz="1000" b="0">
                <a:solidFill>
                  <a:schemeClr val="tx1"/>
                </a:solidFill>
                <a:latin typeface="Source Sans Pro Light" panose="020B0403030403020204" pitchFamily="34" charset="0"/>
              </a:defRPr>
            </a:lvl9pPr>
          </a:lstStyle>
          <a:p>
            <a:pPr lvl="0"/>
            <a:r>
              <a:rPr lang="en-US"/>
              <a:t>Click to edit Master text styles</a:t>
            </a:r>
          </a:p>
        </p:txBody>
      </p:sp>
      <p:sp>
        <p:nvSpPr>
          <p:cNvPr id="4" name="TextBox 3">
            <a:extLst>
              <a:ext uri="{FF2B5EF4-FFF2-40B4-BE49-F238E27FC236}">
                <a16:creationId xmlns:a16="http://schemas.microsoft.com/office/drawing/2014/main" id="{2AFBC495-DAFB-5E68-C43B-ED8905062004}"/>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4054604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0B6A71C1-40E9-C91C-8306-37FF4EF0EF93}"/>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A39FAD37-7758-35FB-A938-A45D188C7F4E}"/>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9" name="Picture 18">
              <a:extLst>
                <a:ext uri="{FF2B5EF4-FFF2-40B4-BE49-F238E27FC236}">
                  <a16:creationId xmlns:a16="http://schemas.microsoft.com/office/drawing/2014/main" id="{247379CD-DE8F-C370-7B0D-16758D5B457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533082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533082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6343651" y="1643063"/>
            <a:ext cx="5325427"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6343650" y="2103438"/>
            <a:ext cx="5325427"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8FEDC0B-F8E6-8C85-33CC-DC48FD4DAD91}"/>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114435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column (1/3+2/3)">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3A7F4B0D-020D-5EF7-408F-434FE8FC6760}"/>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3C929BB9-D7DC-6487-88BC-84215475124D}"/>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9" name="Picture 18">
              <a:extLst>
                <a:ext uri="{FF2B5EF4-FFF2-40B4-BE49-F238E27FC236}">
                  <a16:creationId xmlns:a16="http://schemas.microsoft.com/office/drawing/2014/main" id="{87B582FA-D08D-41EE-FEAD-F0E005AC30A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3376613"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3376613"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4406901" y="1643063"/>
            <a:ext cx="7262812"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4406900" y="2103438"/>
            <a:ext cx="7262812"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655D14E1-5F01-2A0C-6C9A-CC9E4A510025}"/>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2335681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2/3+1/3)">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B0CA8132-A193-CFF8-0112-AFF487447C52}"/>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50715990-577A-7F00-80D6-5291DA280FB4}"/>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9" name="Picture 18">
              <a:extLst>
                <a:ext uri="{FF2B5EF4-FFF2-40B4-BE49-F238E27FC236}">
                  <a16:creationId xmlns:a16="http://schemas.microsoft.com/office/drawing/2014/main" id="{1B430D8C-A6F1-8890-AB30-B27E751DDA8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726757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726757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8289926" y="1643063"/>
            <a:ext cx="3368674"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8289925" y="2103438"/>
            <a:ext cx="3368674"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3960E54C-FC78-01F0-3573-26A9AE079C75}"/>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4025435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119EE4D1-49DB-8726-DD56-3DF0CDD1DABE}"/>
              </a:ext>
            </a:extLst>
          </p:cNvPr>
          <p:cNvGrpSpPr/>
          <p:nvPr userDrawn="1"/>
        </p:nvGrpSpPr>
        <p:grpSpPr>
          <a:xfrm>
            <a:off x="1" y="6309994"/>
            <a:ext cx="12192000" cy="548006"/>
            <a:chOff x="1" y="6309994"/>
            <a:chExt cx="12192000" cy="548006"/>
          </a:xfrm>
        </p:grpSpPr>
        <p:sp>
          <p:nvSpPr>
            <p:cNvPr id="20" name="Rectangle 19">
              <a:extLst>
                <a:ext uri="{FF2B5EF4-FFF2-40B4-BE49-F238E27FC236}">
                  <a16:creationId xmlns:a16="http://schemas.microsoft.com/office/drawing/2014/main" id="{FAF67E64-9CA1-3AA4-DDF1-D0FC52E89EAE}"/>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21" name="Picture 20">
              <a:extLst>
                <a:ext uri="{FF2B5EF4-FFF2-40B4-BE49-F238E27FC236}">
                  <a16:creationId xmlns:a16="http://schemas.microsoft.com/office/drawing/2014/main" id="{FD40F177-D38D-1E2F-2C84-0CA2580FF709}"/>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3376613"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3376613"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4406901" y="1643063"/>
            <a:ext cx="3382963"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4406900" y="2103438"/>
            <a:ext cx="3382963"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2">
            <a:extLst>
              <a:ext uri="{FF2B5EF4-FFF2-40B4-BE49-F238E27FC236}">
                <a16:creationId xmlns:a16="http://schemas.microsoft.com/office/drawing/2014/main" id="{EFDC7BDB-A782-C812-7E6A-2FB86DA4BC85}"/>
              </a:ext>
            </a:extLst>
          </p:cNvPr>
          <p:cNvSpPr>
            <a:spLocks noGrp="1"/>
          </p:cNvSpPr>
          <p:nvPr>
            <p:ph type="body" idx="15"/>
          </p:nvPr>
        </p:nvSpPr>
        <p:spPr>
          <a:xfrm>
            <a:off x="8297864" y="1643063"/>
            <a:ext cx="336073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14" name="Content Placeholder 3">
            <a:extLst>
              <a:ext uri="{FF2B5EF4-FFF2-40B4-BE49-F238E27FC236}">
                <a16:creationId xmlns:a16="http://schemas.microsoft.com/office/drawing/2014/main" id="{A7F39158-68D2-78B1-E01D-E1264144C191}"/>
              </a:ext>
            </a:extLst>
          </p:cNvPr>
          <p:cNvSpPr>
            <a:spLocks noGrp="1"/>
          </p:cNvSpPr>
          <p:nvPr>
            <p:ph sz="half" idx="16"/>
          </p:nvPr>
        </p:nvSpPr>
        <p:spPr>
          <a:xfrm>
            <a:off x="8297863" y="2103438"/>
            <a:ext cx="336073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C719D502-3495-BFFE-157E-29EED5B535F8}"/>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1581904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column">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9ED8D4E5-F183-7F84-9337-80FDDBDC08E5}"/>
              </a:ext>
            </a:extLst>
          </p:cNvPr>
          <p:cNvGrpSpPr/>
          <p:nvPr userDrawn="1"/>
        </p:nvGrpSpPr>
        <p:grpSpPr>
          <a:xfrm>
            <a:off x="1" y="6309994"/>
            <a:ext cx="12192000" cy="548006"/>
            <a:chOff x="1" y="6309994"/>
            <a:chExt cx="12192000" cy="548006"/>
          </a:xfrm>
        </p:grpSpPr>
        <p:sp>
          <p:nvSpPr>
            <p:cNvPr id="25" name="Rectangle 24">
              <a:extLst>
                <a:ext uri="{FF2B5EF4-FFF2-40B4-BE49-F238E27FC236}">
                  <a16:creationId xmlns:a16="http://schemas.microsoft.com/office/drawing/2014/main" id="{8B10EADD-D256-CA55-0E36-2F67C9E864A2}"/>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26" name="Picture 25">
              <a:extLst>
                <a:ext uri="{FF2B5EF4-FFF2-40B4-BE49-F238E27FC236}">
                  <a16:creationId xmlns:a16="http://schemas.microsoft.com/office/drawing/2014/main" id="{5CF764F6-C019-9B28-BB32-BC31F68BC6C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241401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241401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3433424" y="1643063"/>
            <a:ext cx="241401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3433423" y="2103438"/>
            <a:ext cx="241401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2">
            <a:extLst>
              <a:ext uri="{FF2B5EF4-FFF2-40B4-BE49-F238E27FC236}">
                <a16:creationId xmlns:a16="http://schemas.microsoft.com/office/drawing/2014/main" id="{EFDC7BDB-A782-C812-7E6A-2FB86DA4BC85}"/>
              </a:ext>
            </a:extLst>
          </p:cNvPr>
          <p:cNvSpPr>
            <a:spLocks noGrp="1"/>
          </p:cNvSpPr>
          <p:nvPr>
            <p:ph type="body" idx="15"/>
          </p:nvPr>
        </p:nvSpPr>
        <p:spPr>
          <a:xfrm>
            <a:off x="6344560" y="1643063"/>
            <a:ext cx="241401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14" name="Content Placeholder 3">
            <a:extLst>
              <a:ext uri="{FF2B5EF4-FFF2-40B4-BE49-F238E27FC236}">
                <a16:creationId xmlns:a16="http://schemas.microsoft.com/office/drawing/2014/main" id="{A7F39158-68D2-78B1-E01D-E1264144C191}"/>
              </a:ext>
            </a:extLst>
          </p:cNvPr>
          <p:cNvSpPr>
            <a:spLocks noGrp="1"/>
          </p:cNvSpPr>
          <p:nvPr>
            <p:ph sz="half" idx="16"/>
          </p:nvPr>
        </p:nvSpPr>
        <p:spPr>
          <a:xfrm>
            <a:off x="6344559" y="2103438"/>
            <a:ext cx="241401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2">
            <a:extLst>
              <a:ext uri="{FF2B5EF4-FFF2-40B4-BE49-F238E27FC236}">
                <a16:creationId xmlns:a16="http://schemas.microsoft.com/office/drawing/2014/main" id="{B4EE0888-3308-D770-BCE9-4A9A5FD60D75}"/>
              </a:ext>
            </a:extLst>
          </p:cNvPr>
          <p:cNvSpPr>
            <a:spLocks noGrp="1"/>
          </p:cNvSpPr>
          <p:nvPr>
            <p:ph type="body" idx="17"/>
          </p:nvPr>
        </p:nvSpPr>
        <p:spPr>
          <a:xfrm>
            <a:off x="9255696" y="1643063"/>
            <a:ext cx="241401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18" name="Content Placeholder 3">
            <a:extLst>
              <a:ext uri="{FF2B5EF4-FFF2-40B4-BE49-F238E27FC236}">
                <a16:creationId xmlns:a16="http://schemas.microsoft.com/office/drawing/2014/main" id="{E72EE0F1-DBC3-84D2-AB13-95D1107646F1}"/>
              </a:ext>
            </a:extLst>
          </p:cNvPr>
          <p:cNvSpPr>
            <a:spLocks noGrp="1"/>
          </p:cNvSpPr>
          <p:nvPr>
            <p:ph sz="half" idx="18"/>
          </p:nvPr>
        </p:nvSpPr>
        <p:spPr>
          <a:xfrm>
            <a:off x="9255695" y="2103438"/>
            <a:ext cx="241401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E3C192B0-4F18-6219-4E46-35768B556799}"/>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255679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1AC7D-8B33-DE73-F3BD-02327FCDC580}"/>
              </a:ext>
            </a:extLst>
          </p:cNvPr>
          <p:cNvSpPr>
            <a:spLocks noGrp="1"/>
          </p:cNvSpPr>
          <p:nvPr>
            <p:ph type="ctrTitle"/>
          </p:nvPr>
        </p:nvSpPr>
        <p:spPr>
          <a:xfrm>
            <a:off x="522289" y="1643063"/>
            <a:ext cx="11147424" cy="2330451"/>
          </a:xfrm>
        </p:spPr>
        <p:txBody>
          <a:bodyPr anchor="b">
            <a:normAutofit/>
          </a:bodyPr>
          <a:lstStyle>
            <a:lvl1pPr algn="l">
              <a:defRPr sz="7200">
                <a:solidFill>
                  <a:schemeClr val="tx1"/>
                </a:solidFill>
              </a:defRPr>
            </a:lvl1pPr>
          </a:lstStyle>
          <a:p>
            <a:r>
              <a:rPr lang="en-US"/>
              <a:t>Click to edit Master title style</a:t>
            </a:r>
            <a:endParaRPr lang="en-US" dirty="0"/>
          </a:p>
        </p:txBody>
      </p:sp>
      <p:sp>
        <p:nvSpPr>
          <p:cNvPr id="3" name="TextBox 2">
            <a:extLst>
              <a:ext uri="{FF2B5EF4-FFF2-40B4-BE49-F238E27FC236}">
                <a16:creationId xmlns:a16="http://schemas.microsoft.com/office/drawing/2014/main" id="{7ED18B68-16A5-8797-7FEB-9455906288AA}"/>
              </a:ext>
            </a:extLst>
          </p:cNvPr>
          <p:cNvSpPr txBox="1"/>
          <p:nvPr userDrawn="1"/>
        </p:nvSpPr>
        <p:spPr>
          <a:xfrm>
            <a:off x="518160" y="6455664"/>
            <a:ext cx="4318719" cy="256031"/>
          </a:xfrm>
          <a:prstGeom prst="rect">
            <a:avLst/>
          </a:prstGeom>
        </p:spPr>
        <p:txBody>
          <a:bodyPr vert="horz" lIns="0" tIns="0" rIns="0" bIns="0" rtlCol="0" anchor="ctr">
            <a:normAutofit/>
          </a:bodyPr>
          <a:lstStyle>
            <a:defPPr>
              <a:defRPr lang="en-US"/>
            </a:defPPr>
            <a:lvl1pPr>
              <a:defRPr lang="en-US" sz="800" smtClean="0">
                <a:solidFill>
                  <a:schemeClr val="accent1"/>
                </a:solidFill>
              </a:defRPr>
            </a:lvl1pPr>
            <a:lvl2pPr marL="0" indent="0">
              <a:defRPr sz="800">
                <a:solidFill>
                  <a:schemeClr val="accent1"/>
                </a:solidFill>
              </a:defRPr>
            </a:lvl2pPr>
            <a:lvl3pPr marL="0">
              <a:defRPr sz="800">
                <a:solidFill>
                  <a:schemeClr val="accent1"/>
                </a:solidFill>
              </a:defRPr>
            </a:lvl3pPr>
            <a:lvl4pPr marL="0">
              <a:defRPr sz="800">
                <a:solidFill>
                  <a:schemeClr val="accent1"/>
                </a:solidFill>
              </a:defRPr>
            </a:lvl4pPr>
            <a:lvl5pPr marL="0">
              <a:defRPr sz="800">
                <a:solidFill>
                  <a:schemeClr val="accent1"/>
                </a:solidFill>
              </a:defRPr>
            </a:lvl5pPr>
            <a:lvl6pPr marL="0" indent="0">
              <a:defRPr sz="800">
                <a:solidFill>
                  <a:schemeClr val="accent1"/>
                </a:solidFill>
              </a:defRPr>
            </a:lvl6pPr>
            <a:lvl7pPr marL="0">
              <a:defRPr sz="800">
                <a:solidFill>
                  <a:schemeClr val="accent1"/>
                </a:solidFill>
              </a:defRPr>
            </a:lvl7pPr>
            <a:lvl8pPr marL="0" indent="0">
              <a:defRPr sz="800">
                <a:solidFill>
                  <a:schemeClr val="accent1"/>
                </a:solidFill>
              </a:defRPr>
            </a:lvl8pPr>
            <a:lvl9pPr marL="0">
              <a:spcBef>
                <a:spcPts val="0"/>
              </a:spcBef>
              <a:defRPr sz="800">
                <a:solidFill>
                  <a:schemeClr val="accent1"/>
                </a:solidFill>
              </a:defRPr>
            </a:lvl9pPr>
          </a:lstStyle>
          <a:p>
            <a:pPr lvl="0"/>
            <a:r>
              <a:rPr lang="en-US" dirty="0"/>
              <a:t> © 2023 GE HealthCare. GE is a trademark of General Electric Company used under trademark license.</a:t>
            </a:r>
          </a:p>
        </p:txBody>
      </p:sp>
      <p:sp>
        <p:nvSpPr>
          <p:cNvPr id="5" name="Subtitle 2">
            <a:extLst>
              <a:ext uri="{FF2B5EF4-FFF2-40B4-BE49-F238E27FC236}">
                <a16:creationId xmlns:a16="http://schemas.microsoft.com/office/drawing/2014/main" id="{74BDAB37-4FAD-929F-6B7E-1E506329AE79}"/>
              </a:ext>
            </a:extLst>
          </p:cNvPr>
          <p:cNvSpPr>
            <a:spLocks noGrp="1"/>
          </p:cNvSpPr>
          <p:nvPr>
            <p:ph type="subTitle" idx="1"/>
          </p:nvPr>
        </p:nvSpPr>
        <p:spPr>
          <a:xfrm>
            <a:off x="518159" y="4132262"/>
            <a:ext cx="11147423" cy="457200"/>
          </a:xfrm>
        </p:spPr>
        <p:txBody>
          <a:bodyPr>
            <a:normAutofit/>
          </a:bodyPr>
          <a:lstStyle>
            <a:lvl1pPr marL="0" indent="0" algn="l">
              <a:buNone/>
              <a:defRPr sz="1600">
                <a:solidFill>
                  <a:schemeClr val="tx1"/>
                </a:solidFill>
                <a:latin typeface="Source Sans Pro Semibold" panose="020B0603030403020204" pitchFamily="34" charset="0"/>
              </a:defRPr>
            </a:lvl1pPr>
            <a:lvl2pPr marL="0" indent="0" algn="l">
              <a:buNone/>
              <a:defRPr sz="1600">
                <a:solidFill>
                  <a:schemeClr val="tx1"/>
                </a:solidFill>
                <a:latin typeface="Source Sans Pro Semibold" panose="020B0603030403020204" pitchFamily="34" charset="0"/>
              </a:defRPr>
            </a:lvl2pPr>
            <a:lvl3pPr marL="0" indent="0" algn="l">
              <a:buNone/>
              <a:defRPr sz="1600">
                <a:solidFill>
                  <a:schemeClr val="tx1"/>
                </a:solidFill>
                <a:latin typeface="Source Sans Pro Semibold" panose="020B0603030403020204" pitchFamily="34" charset="0"/>
              </a:defRPr>
            </a:lvl3pPr>
            <a:lvl4pPr marL="0" indent="0" algn="l">
              <a:buNone/>
              <a:defRPr sz="1600">
                <a:solidFill>
                  <a:schemeClr val="tx1"/>
                </a:solidFill>
                <a:latin typeface="Source Sans Pro Semibold" panose="020B0603030403020204" pitchFamily="34" charset="0"/>
              </a:defRPr>
            </a:lvl4pPr>
            <a:lvl5pPr marL="0" indent="0" algn="l">
              <a:buNone/>
              <a:defRPr sz="1600">
                <a:solidFill>
                  <a:schemeClr val="tx1"/>
                </a:solidFill>
                <a:latin typeface="Source Sans Pro Semibold" panose="020B0603030403020204" pitchFamily="34" charset="0"/>
              </a:defRPr>
            </a:lvl5pPr>
            <a:lvl6pPr marL="0" indent="0" algn="l">
              <a:buNone/>
              <a:defRPr sz="1600">
                <a:solidFill>
                  <a:schemeClr val="tx1"/>
                </a:solidFill>
                <a:latin typeface="Source Sans Pro Semibold" panose="020B0603030403020204" pitchFamily="34" charset="0"/>
              </a:defRPr>
            </a:lvl6pPr>
            <a:lvl7pPr marL="0" indent="0" algn="l">
              <a:buNone/>
              <a:defRPr sz="1600">
                <a:solidFill>
                  <a:schemeClr val="tx1"/>
                </a:solidFill>
                <a:latin typeface="Source Sans Pro Semibold" panose="020B0603030403020204" pitchFamily="34" charset="0"/>
              </a:defRPr>
            </a:lvl7pPr>
            <a:lvl8pPr marL="0" indent="0" algn="l">
              <a:buNone/>
              <a:defRPr sz="1600">
                <a:solidFill>
                  <a:schemeClr val="tx1"/>
                </a:solidFill>
                <a:latin typeface="Source Sans Pro Semibold" panose="020B0603030403020204" pitchFamily="34" charset="0"/>
              </a:defRPr>
            </a:lvl8pPr>
            <a:lvl9pPr marL="0" indent="0" algn="l">
              <a:buNone/>
              <a:defRPr sz="1600">
                <a:solidFill>
                  <a:schemeClr val="tx1"/>
                </a:solidFill>
                <a:latin typeface="Source Sans Pro Semibold" panose="020B0603030403020204" pitchFamily="34" charset="0"/>
              </a:defRPr>
            </a:lvl9pPr>
          </a:lstStyle>
          <a:p>
            <a:pPr lvl="0"/>
            <a:r>
              <a:rPr lang="en-US"/>
              <a:t>Click to edit Master subtitle style</a:t>
            </a:r>
            <a:endParaRPr lang="en-US" dirty="0"/>
          </a:p>
        </p:txBody>
      </p:sp>
      <p:pic>
        <p:nvPicPr>
          <p:cNvPr id="6" name="Picture 5">
            <a:extLst>
              <a:ext uri="{FF2B5EF4-FFF2-40B4-BE49-F238E27FC236}">
                <a16:creationId xmlns:a16="http://schemas.microsoft.com/office/drawing/2014/main" id="{16C3BB89-B7D4-F0BF-2FC7-FCDA53A10CF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34238" y="5197190"/>
            <a:ext cx="3784199" cy="1290994"/>
          </a:xfrm>
          <a:prstGeom prst="rect">
            <a:avLst/>
          </a:prstGeom>
        </p:spPr>
      </p:pic>
    </p:spTree>
    <p:extLst>
      <p:ext uri="{BB962C8B-B14F-4D97-AF65-F5344CB8AC3E}">
        <p14:creationId xmlns:p14="http://schemas.microsoft.com/office/powerpoint/2010/main" val="38469872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2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172ECC9-4F30-959A-C476-9749F2F76EC4}"/>
              </a:ext>
            </a:extLst>
          </p:cNvPr>
          <p:cNvGrpSpPr/>
          <p:nvPr userDrawn="1"/>
        </p:nvGrpSpPr>
        <p:grpSpPr>
          <a:xfrm>
            <a:off x="1" y="6309994"/>
            <a:ext cx="12192000" cy="548006"/>
            <a:chOff x="1" y="6309994"/>
            <a:chExt cx="12192000" cy="548006"/>
          </a:xfrm>
        </p:grpSpPr>
        <p:sp>
          <p:nvSpPr>
            <p:cNvPr id="11" name="Rectangle 10">
              <a:extLst>
                <a:ext uri="{FF2B5EF4-FFF2-40B4-BE49-F238E27FC236}">
                  <a16:creationId xmlns:a16="http://schemas.microsoft.com/office/drawing/2014/main" id="{967E3EEE-FA1C-0667-7E1F-862EAF60478F}"/>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2" name="Picture 11">
              <a:extLst>
                <a:ext uri="{FF2B5EF4-FFF2-40B4-BE49-F238E27FC236}">
                  <a16:creationId xmlns:a16="http://schemas.microsoft.com/office/drawing/2014/main" id="{BDF1F6AE-EFC3-5D3F-90E7-DAD4681C7C8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1BC5D5A9-567A-2A37-6CED-15B04F7F38C2}"/>
              </a:ext>
            </a:extLst>
          </p:cNvPr>
          <p:cNvSpPr>
            <a:spLocks noGrp="1"/>
          </p:cNvSpPr>
          <p:nvPr>
            <p:ph type="title"/>
          </p:nvPr>
        </p:nvSpPr>
        <p:spPr/>
        <p:txBody>
          <a:body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FD34C764-E0EB-2208-0243-AFF84877397B}"/>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EC23356B-2BE3-431E-E7B2-89F7228FE33C}"/>
              </a:ext>
            </a:extLst>
          </p:cNvPr>
          <p:cNvSpPr>
            <a:spLocks noGrp="1"/>
          </p:cNvSpPr>
          <p:nvPr>
            <p:ph type="ftr" sz="quarter" idx="11"/>
          </p:nvPr>
        </p:nvSpPr>
        <p:spPr/>
        <p:txBody>
          <a:bodyPr/>
          <a:lstStyle/>
          <a:p>
            <a:r>
              <a:rPr lang="en-US" dirty="0"/>
              <a:t>Presentation name | Month Year  Use Insert Header/Footer to update the disclosure</a:t>
            </a:r>
          </a:p>
        </p:txBody>
      </p:sp>
      <p:sp>
        <p:nvSpPr>
          <p:cNvPr id="6" name="Slide Number Placeholder 5">
            <a:extLst>
              <a:ext uri="{FF2B5EF4-FFF2-40B4-BE49-F238E27FC236}">
                <a16:creationId xmlns:a16="http://schemas.microsoft.com/office/drawing/2014/main" id="{C916EB99-05F0-2B87-8138-B360AE99BFB1}"/>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3" name="TextBox 2">
            <a:extLst>
              <a:ext uri="{FF2B5EF4-FFF2-40B4-BE49-F238E27FC236}">
                <a16:creationId xmlns:a16="http://schemas.microsoft.com/office/drawing/2014/main" id="{248A983B-A294-F424-8186-6A641A1286A2}"/>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9289635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x content - 2 column">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615307C2-65C1-8FED-7279-869FBE80FEC1}"/>
              </a:ext>
            </a:extLst>
          </p:cNvPr>
          <p:cNvGrpSpPr/>
          <p:nvPr userDrawn="1"/>
        </p:nvGrpSpPr>
        <p:grpSpPr>
          <a:xfrm>
            <a:off x="1" y="6309994"/>
            <a:ext cx="12192000" cy="548006"/>
            <a:chOff x="1" y="6309994"/>
            <a:chExt cx="12192000" cy="548006"/>
          </a:xfrm>
        </p:grpSpPr>
        <p:sp>
          <p:nvSpPr>
            <p:cNvPr id="20" name="Rectangle 19">
              <a:extLst>
                <a:ext uri="{FF2B5EF4-FFF2-40B4-BE49-F238E27FC236}">
                  <a16:creationId xmlns:a16="http://schemas.microsoft.com/office/drawing/2014/main" id="{83ADDD1C-21EC-1D01-AF99-87ACEFD01C32}"/>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21" name="Picture 20">
              <a:extLst>
                <a:ext uri="{FF2B5EF4-FFF2-40B4-BE49-F238E27FC236}">
                  <a16:creationId xmlns:a16="http://schemas.microsoft.com/office/drawing/2014/main" id="{6B55283A-ACD3-EB7C-609D-F43328DB32B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14" name="Rectangle 13">
            <a:extLst>
              <a:ext uri="{FF2B5EF4-FFF2-40B4-BE49-F238E27FC236}">
                <a16:creationId xmlns:a16="http://schemas.microsoft.com/office/drawing/2014/main" id="{4185A964-1373-5460-06ED-920B30637ADF}"/>
              </a:ext>
            </a:extLst>
          </p:cNvPr>
          <p:cNvSpPr/>
          <p:nvPr userDrawn="1"/>
        </p:nvSpPr>
        <p:spPr>
          <a:xfrm>
            <a:off x="6338889" y="1490963"/>
            <a:ext cx="5337999"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7E2ED48-FCBA-4E71-788C-9526F92CF97B}"/>
              </a:ext>
            </a:extLst>
          </p:cNvPr>
          <p:cNvSpPr/>
          <p:nvPr userDrawn="1"/>
        </p:nvSpPr>
        <p:spPr>
          <a:xfrm>
            <a:off x="521185" y="1490963"/>
            <a:ext cx="5331928"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690563" y="1643063"/>
            <a:ext cx="4965192"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690562" y="2103438"/>
            <a:ext cx="4965192"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6522987" y="1643063"/>
            <a:ext cx="4965192"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6522987" y="2103438"/>
            <a:ext cx="4965192"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F187AC10-642D-985D-3CA1-9CE4058B720D}"/>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0704106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x content - 3 column">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0E3BC281-A6BF-C332-C309-C8B5E9DFCD6F}"/>
              </a:ext>
            </a:extLst>
          </p:cNvPr>
          <p:cNvGrpSpPr/>
          <p:nvPr userDrawn="1"/>
        </p:nvGrpSpPr>
        <p:grpSpPr>
          <a:xfrm>
            <a:off x="1" y="6309994"/>
            <a:ext cx="12192000" cy="548006"/>
            <a:chOff x="1" y="6309994"/>
            <a:chExt cx="12192000" cy="548006"/>
          </a:xfrm>
        </p:grpSpPr>
        <p:sp>
          <p:nvSpPr>
            <p:cNvPr id="23" name="Rectangle 22">
              <a:extLst>
                <a:ext uri="{FF2B5EF4-FFF2-40B4-BE49-F238E27FC236}">
                  <a16:creationId xmlns:a16="http://schemas.microsoft.com/office/drawing/2014/main" id="{0D22C783-145E-D9EB-465C-1E93679104D6}"/>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24" name="Picture 23">
              <a:extLst>
                <a:ext uri="{FF2B5EF4-FFF2-40B4-BE49-F238E27FC236}">
                  <a16:creationId xmlns:a16="http://schemas.microsoft.com/office/drawing/2014/main" id="{079ABEB2-D8A0-2463-ADAC-36DAD867AB0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16" name="Rectangle 15">
            <a:extLst>
              <a:ext uri="{FF2B5EF4-FFF2-40B4-BE49-F238E27FC236}">
                <a16:creationId xmlns:a16="http://schemas.microsoft.com/office/drawing/2014/main" id="{5AB3B714-8463-70BA-2EAD-5E6CCDD183F1}"/>
              </a:ext>
            </a:extLst>
          </p:cNvPr>
          <p:cNvSpPr/>
          <p:nvPr userDrawn="1"/>
        </p:nvSpPr>
        <p:spPr>
          <a:xfrm>
            <a:off x="4406900" y="1490963"/>
            <a:ext cx="3382963"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30E0882-A5B8-B046-8C2A-3BE4CFD04E89}"/>
              </a:ext>
            </a:extLst>
          </p:cNvPr>
          <p:cNvSpPr/>
          <p:nvPr userDrawn="1"/>
        </p:nvSpPr>
        <p:spPr>
          <a:xfrm>
            <a:off x="8289925" y="1490963"/>
            <a:ext cx="3379787"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D23957A-3619-C6BC-7391-C099B6B6FDDF}"/>
              </a:ext>
            </a:extLst>
          </p:cNvPr>
          <p:cNvSpPr/>
          <p:nvPr userDrawn="1"/>
        </p:nvSpPr>
        <p:spPr>
          <a:xfrm>
            <a:off x="521185" y="1490963"/>
            <a:ext cx="3382478"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704088" y="1643063"/>
            <a:ext cx="3035808"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704088" y="2103438"/>
            <a:ext cx="3035808"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4586224" y="1643063"/>
            <a:ext cx="3035808"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4586224" y="2103438"/>
            <a:ext cx="3035808"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2">
            <a:extLst>
              <a:ext uri="{FF2B5EF4-FFF2-40B4-BE49-F238E27FC236}">
                <a16:creationId xmlns:a16="http://schemas.microsoft.com/office/drawing/2014/main" id="{EFDC7BDB-A782-C812-7E6A-2FB86DA4BC85}"/>
              </a:ext>
            </a:extLst>
          </p:cNvPr>
          <p:cNvSpPr>
            <a:spLocks noGrp="1"/>
          </p:cNvSpPr>
          <p:nvPr>
            <p:ph type="body" idx="15"/>
          </p:nvPr>
        </p:nvSpPr>
        <p:spPr>
          <a:xfrm>
            <a:off x="8481083" y="1643063"/>
            <a:ext cx="3035808"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14" name="Content Placeholder 3">
            <a:extLst>
              <a:ext uri="{FF2B5EF4-FFF2-40B4-BE49-F238E27FC236}">
                <a16:creationId xmlns:a16="http://schemas.microsoft.com/office/drawing/2014/main" id="{A7F39158-68D2-78B1-E01D-E1264144C191}"/>
              </a:ext>
            </a:extLst>
          </p:cNvPr>
          <p:cNvSpPr>
            <a:spLocks noGrp="1"/>
          </p:cNvSpPr>
          <p:nvPr>
            <p:ph sz="half" idx="16"/>
          </p:nvPr>
        </p:nvSpPr>
        <p:spPr>
          <a:xfrm>
            <a:off x="8481083" y="2103438"/>
            <a:ext cx="3035808"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a:extLst>
              <a:ext uri="{FF2B5EF4-FFF2-40B4-BE49-F238E27FC236}">
                <a16:creationId xmlns:a16="http://schemas.microsoft.com/office/drawing/2014/main" id="{CEA06320-8155-CD91-417F-8EAF88869536}"/>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40446964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ox content - 4 column">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0650B632-A8C0-48F6-2C19-18D43E89BF65}"/>
              </a:ext>
            </a:extLst>
          </p:cNvPr>
          <p:cNvGrpSpPr/>
          <p:nvPr userDrawn="1"/>
        </p:nvGrpSpPr>
        <p:grpSpPr>
          <a:xfrm>
            <a:off x="1" y="6309994"/>
            <a:ext cx="12192000" cy="548006"/>
            <a:chOff x="1" y="6309994"/>
            <a:chExt cx="12192000" cy="548006"/>
          </a:xfrm>
        </p:grpSpPr>
        <p:sp>
          <p:nvSpPr>
            <p:cNvPr id="26" name="Rectangle 25">
              <a:extLst>
                <a:ext uri="{FF2B5EF4-FFF2-40B4-BE49-F238E27FC236}">
                  <a16:creationId xmlns:a16="http://schemas.microsoft.com/office/drawing/2014/main" id="{B637EB66-7E95-B0C9-5229-980EA1FDBF91}"/>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27" name="Picture 26">
              <a:extLst>
                <a:ext uri="{FF2B5EF4-FFF2-40B4-BE49-F238E27FC236}">
                  <a16:creationId xmlns:a16="http://schemas.microsoft.com/office/drawing/2014/main" id="{1E3CC704-5E79-EDBA-29E2-63FF69C3A11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1" name="Rectangle 20">
            <a:extLst>
              <a:ext uri="{FF2B5EF4-FFF2-40B4-BE49-F238E27FC236}">
                <a16:creationId xmlns:a16="http://schemas.microsoft.com/office/drawing/2014/main" id="{CEE5E602-EC8A-E271-0B81-1494CCB15B0A}"/>
              </a:ext>
            </a:extLst>
          </p:cNvPr>
          <p:cNvSpPr/>
          <p:nvPr userDrawn="1"/>
        </p:nvSpPr>
        <p:spPr>
          <a:xfrm>
            <a:off x="3383407" y="1490963"/>
            <a:ext cx="2469706"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F13CBEE-2E4B-7D2B-899E-CCABA7B4DFFE}"/>
              </a:ext>
            </a:extLst>
          </p:cNvPr>
          <p:cNvSpPr/>
          <p:nvPr userDrawn="1"/>
        </p:nvSpPr>
        <p:spPr>
          <a:xfrm>
            <a:off x="6343650" y="1490963"/>
            <a:ext cx="2468880"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10B8B95-DDEE-3232-04A3-640DDBCEA4ED}"/>
              </a:ext>
            </a:extLst>
          </p:cNvPr>
          <p:cNvSpPr/>
          <p:nvPr userDrawn="1"/>
        </p:nvSpPr>
        <p:spPr>
          <a:xfrm>
            <a:off x="9200832" y="1490963"/>
            <a:ext cx="2468880"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3FA938-C0C5-D83E-2C38-C04214DDC4AB}"/>
              </a:ext>
            </a:extLst>
          </p:cNvPr>
          <p:cNvSpPr/>
          <p:nvPr userDrawn="1"/>
        </p:nvSpPr>
        <p:spPr>
          <a:xfrm>
            <a:off x="521185" y="1490963"/>
            <a:ext cx="2468880"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704088" y="1643063"/>
            <a:ext cx="2103120"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704088" y="2103438"/>
            <a:ext cx="2103120"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3575304" y="1643063"/>
            <a:ext cx="2103120"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3575304" y="2103438"/>
            <a:ext cx="2103120"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2">
            <a:extLst>
              <a:ext uri="{FF2B5EF4-FFF2-40B4-BE49-F238E27FC236}">
                <a16:creationId xmlns:a16="http://schemas.microsoft.com/office/drawing/2014/main" id="{EFDC7BDB-A782-C812-7E6A-2FB86DA4BC85}"/>
              </a:ext>
            </a:extLst>
          </p:cNvPr>
          <p:cNvSpPr>
            <a:spLocks noGrp="1"/>
          </p:cNvSpPr>
          <p:nvPr>
            <p:ph type="body" idx="15"/>
          </p:nvPr>
        </p:nvSpPr>
        <p:spPr>
          <a:xfrm>
            <a:off x="6528689" y="1643063"/>
            <a:ext cx="2103120"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14" name="Content Placeholder 3">
            <a:extLst>
              <a:ext uri="{FF2B5EF4-FFF2-40B4-BE49-F238E27FC236}">
                <a16:creationId xmlns:a16="http://schemas.microsoft.com/office/drawing/2014/main" id="{A7F39158-68D2-78B1-E01D-E1264144C191}"/>
              </a:ext>
            </a:extLst>
          </p:cNvPr>
          <p:cNvSpPr>
            <a:spLocks noGrp="1"/>
          </p:cNvSpPr>
          <p:nvPr>
            <p:ph sz="half" idx="16"/>
          </p:nvPr>
        </p:nvSpPr>
        <p:spPr>
          <a:xfrm>
            <a:off x="6528689" y="2103438"/>
            <a:ext cx="2103120"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2">
            <a:extLst>
              <a:ext uri="{FF2B5EF4-FFF2-40B4-BE49-F238E27FC236}">
                <a16:creationId xmlns:a16="http://schemas.microsoft.com/office/drawing/2014/main" id="{B4EE0888-3308-D770-BCE9-4A9A5FD60D75}"/>
              </a:ext>
            </a:extLst>
          </p:cNvPr>
          <p:cNvSpPr>
            <a:spLocks noGrp="1"/>
          </p:cNvSpPr>
          <p:nvPr>
            <p:ph type="body" idx="17"/>
          </p:nvPr>
        </p:nvSpPr>
        <p:spPr>
          <a:xfrm>
            <a:off x="9390888" y="1643063"/>
            <a:ext cx="2103120"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18" name="Content Placeholder 3">
            <a:extLst>
              <a:ext uri="{FF2B5EF4-FFF2-40B4-BE49-F238E27FC236}">
                <a16:creationId xmlns:a16="http://schemas.microsoft.com/office/drawing/2014/main" id="{E72EE0F1-DBC3-84D2-AB13-95D1107646F1}"/>
              </a:ext>
            </a:extLst>
          </p:cNvPr>
          <p:cNvSpPr>
            <a:spLocks noGrp="1"/>
          </p:cNvSpPr>
          <p:nvPr>
            <p:ph sz="half" idx="18"/>
          </p:nvPr>
        </p:nvSpPr>
        <p:spPr>
          <a:xfrm>
            <a:off x="9390888" y="2103438"/>
            <a:ext cx="2103120"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83B635CA-DBF1-2A02-853E-4271368C4BB0}"/>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510576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LINICAL USE ONLY - 2 column">
    <p:bg>
      <p:bgPr>
        <a:solidFill>
          <a:schemeClr val="tx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46024C82-6584-3A89-E9A1-1FC42ADD452B}"/>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D82AF31D-8572-5007-E5A2-87224AA0BA18}"/>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9" name="Picture 18">
              <a:extLst>
                <a:ext uri="{FF2B5EF4-FFF2-40B4-BE49-F238E27FC236}">
                  <a16:creationId xmlns:a16="http://schemas.microsoft.com/office/drawing/2014/main" id="{CF0EA32A-F7D1-26C3-715E-F3F87EF22D1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3" name="TextBox 12">
            <a:extLst>
              <a:ext uri="{FF2B5EF4-FFF2-40B4-BE49-F238E27FC236}">
                <a16:creationId xmlns:a16="http://schemas.microsoft.com/office/drawing/2014/main" id="{28FEDC0B-F8E6-8C85-33CC-DC48FD4DAD91}"/>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
        <p:nvSpPr>
          <p:cNvPr id="2" name="正方形/長方形 1">
            <a:extLst>
              <a:ext uri="{FF2B5EF4-FFF2-40B4-BE49-F238E27FC236}">
                <a16:creationId xmlns:a16="http://schemas.microsoft.com/office/drawing/2014/main" id="{1C1E45B6-8197-FF1F-830C-09A67A349015}"/>
              </a:ext>
            </a:extLst>
          </p:cNvPr>
          <p:cNvSpPr/>
          <p:nvPr userDrawn="1"/>
        </p:nvSpPr>
        <p:spPr>
          <a:xfrm>
            <a:off x="-1" y="0"/>
            <a:ext cx="3057525" cy="63093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286836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LINICAL USE ONLY - 2 column (1/3+2/3)">
    <p:bg>
      <p:bgPr>
        <a:solidFill>
          <a:schemeClr val="tx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B9A03A05-8B2E-763D-37A1-B6C47A2F2AB5}"/>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0C908D56-DCBD-983A-2ED2-8E17594E882C}"/>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9" name="Picture 18">
              <a:extLst>
                <a:ext uri="{FF2B5EF4-FFF2-40B4-BE49-F238E27FC236}">
                  <a16:creationId xmlns:a16="http://schemas.microsoft.com/office/drawing/2014/main" id="{D7643649-1305-DE5B-FAAA-144D0E4DA759}"/>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lvl1pPr>
              <a:defRPr>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9" y="1643063"/>
            <a:ext cx="3381376" cy="365760"/>
          </a:xfrm>
        </p:spPr>
        <p:txBody>
          <a:bodyPr anchor="b">
            <a:normAutofit/>
          </a:bodyPr>
          <a:lstStyle>
            <a:lvl1pPr marL="0" indent="0">
              <a:buNone/>
              <a:defRPr sz="1600" b="0">
                <a:solidFill>
                  <a:schemeClr val="bg1"/>
                </a:solidFill>
                <a:latin typeface="Source Sans Pro SemiBold" panose="020B0603030403020204" pitchFamily="34" charset="0"/>
              </a:defRPr>
            </a:lvl1pPr>
            <a:lvl2pPr marL="0" indent="0">
              <a:buNone/>
              <a:defRPr sz="1600" b="0">
                <a:solidFill>
                  <a:schemeClr val="bg1"/>
                </a:solidFill>
                <a:latin typeface="Source Sans Pro SemiBold" panose="020B0603030403020204" pitchFamily="34" charset="0"/>
              </a:defRPr>
            </a:lvl2pPr>
            <a:lvl3pPr marL="0" indent="0">
              <a:buNone/>
              <a:defRPr sz="1600" b="0">
                <a:solidFill>
                  <a:schemeClr val="bg1"/>
                </a:solidFill>
                <a:latin typeface="Source Sans Pro SemiBold" panose="020B0603030403020204" pitchFamily="34" charset="0"/>
              </a:defRPr>
            </a:lvl3pPr>
            <a:lvl4pPr marL="0" indent="0">
              <a:buNone/>
              <a:defRPr sz="1600" b="0">
                <a:solidFill>
                  <a:schemeClr val="bg1"/>
                </a:solidFill>
                <a:latin typeface="Source Sans Pro SemiBold" panose="020B0603030403020204" pitchFamily="34" charset="0"/>
              </a:defRPr>
            </a:lvl4pPr>
            <a:lvl5pPr marL="0" indent="0">
              <a:buNone/>
              <a:tabLst/>
              <a:defRPr sz="1600" b="0">
                <a:solidFill>
                  <a:schemeClr val="bg1"/>
                </a:solidFill>
                <a:latin typeface="Source Sans Pro SemiBold" panose="020B0603030403020204" pitchFamily="34" charset="0"/>
              </a:defRPr>
            </a:lvl5pPr>
            <a:lvl6pPr marL="0" indent="0">
              <a:buNone/>
              <a:defRPr sz="1600" b="0">
                <a:solidFill>
                  <a:schemeClr val="bg1"/>
                </a:solidFill>
                <a:latin typeface="Source Sans Pro SemiBold" panose="020B0603030403020204" pitchFamily="34" charset="0"/>
              </a:defRPr>
            </a:lvl6pPr>
            <a:lvl7pPr marL="0" indent="0">
              <a:buNone/>
              <a:defRPr sz="1600" b="0">
                <a:solidFill>
                  <a:schemeClr val="bg1"/>
                </a:solidFill>
                <a:latin typeface="Source Sans Pro SemiBold" panose="020B0603030403020204" pitchFamily="34" charset="0"/>
              </a:defRPr>
            </a:lvl7pPr>
            <a:lvl8pPr marL="0" indent="0">
              <a:buNone/>
              <a:defRPr sz="1600" b="0">
                <a:solidFill>
                  <a:schemeClr val="bg1"/>
                </a:solidFill>
                <a:latin typeface="Source Sans Pro SemiBold" panose="020B0603030403020204" pitchFamily="34" charset="0"/>
              </a:defRPr>
            </a:lvl8pPr>
            <a:lvl9pPr marL="0" indent="0">
              <a:buNone/>
              <a:defRPr sz="1600" b="0">
                <a:solidFill>
                  <a:schemeClr val="bg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8" y="2103438"/>
            <a:ext cx="3381376" cy="388461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4406901" y="1643063"/>
            <a:ext cx="7262812" cy="365760"/>
          </a:xfrm>
        </p:spPr>
        <p:txBody>
          <a:bodyPr anchor="b">
            <a:normAutofit/>
          </a:bodyPr>
          <a:lstStyle>
            <a:lvl1pPr marL="0" indent="0">
              <a:buNone/>
              <a:defRPr sz="1600" b="0">
                <a:solidFill>
                  <a:schemeClr val="bg1"/>
                </a:solidFill>
                <a:latin typeface="Source Sans Pro SemiBold" panose="020B0603030403020204" pitchFamily="34" charset="0"/>
              </a:defRPr>
            </a:lvl1pPr>
            <a:lvl2pPr marL="0" indent="0">
              <a:buNone/>
              <a:defRPr sz="1600" b="0">
                <a:solidFill>
                  <a:schemeClr val="bg1"/>
                </a:solidFill>
                <a:latin typeface="Source Sans Pro SemiBold" panose="020B0603030403020204" pitchFamily="34" charset="0"/>
              </a:defRPr>
            </a:lvl2pPr>
            <a:lvl3pPr marL="0" indent="0">
              <a:buNone/>
              <a:defRPr sz="1600" b="0">
                <a:solidFill>
                  <a:schemeClr val="bg1"/>
                </a:solidFill>
                <a:latin typeface="Source Sans Pro SemiBold" panose="020B0603030403020204" pitchFamily="34" charset="0"/>
              </a:defRPr>
            </a:lvl3pPr>
            <a:lvl4pPr marL="0" indent="0">
              <a:buNone/>
              <a:defRPr sz="1600" b="0">
                <a:solidFill>
                  <a:schemeClr val="bg1"/>
                </a:solidFill>
                <a:latin typeface="Source Sans Pro SemiBold" panose="020B0603030403020204" pitchFamily="34" charset="0"/>
              </a:defRPr>
            </a:lvl4pPr>
            <a:lvl5pPr marL="0" indent="0">
              <a:buNone/>
              <a:tabLst/>
              <a:defRPr sz="1600" b="0">
                <a:solidFill>
                  <a:schemeClr val="bg1"/>
                </a:solidFill>
                <a:latin typeface="Source Sans Pro SemiBold" panose="020B0603030403020204" pitchFamily="34" charset="0"/>
              </a:defRPr>
            </a:lvl5pPr>
            <a:lvl6pPr marL="0" indent="0">
              <a:buNone/>
              <a:defRPr sz="1600" b="0">
                <a:solidFill>
                  <a:schemeClr val="bg1"/>
                </a:solidFill>
                <a:latin typeface="Source Sans Pro SemiBold" panose="020B0603030403020204" pitchFamily="34" charset="0"/>
              </a:defRPr>
            </a:lvl6pPr>
            <a:lvl7pPr marL="0" indent="0">
              <a:buNone/>
              <a:defRPr sz="1600" b="0">
                <a:solidFill>
                  <a:schemeClr val="bg1"/>
                </a:solidFill>
                <a:latin typeface="Source Sans Pro SemiBold" panose="020B0603030403020204" pitchFamily="34" charset="0"/>
              </a:defRPr>
            </a:lvl7pPr>
            <a:lvl8pPr marL="0" indent="0">
              <a:buNone/>
              <a:defRPr sz="1600" b="0">
                <a:solidFill>
                  <a:schemeClr val="bg1"/>
                </a:solidFill>
                <a:latin typeface="Source Sans Pro SemiBold" panose="020B0603030403020204" pitchFamily="34" charset="0"/>
              </a:defRPr>
            </a:lvl8pPr>
            <a:lvl9pPr marL="0" indent="0">
              <a:buNone/>
              <a:defRPr sz="1600" b="0">
                <a:solidFill>
                  <a:schemeClr val="bg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4406900" y="2103438"/>
            <a:ext cx="7262812" cy="388461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655D14E1-5F01-2A0C-6C9A-CC9E4A510025}"/>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976295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INICAL USE ONLY - 2 column (2/3+1/3)">
    <p:bg>
      <p:bgPr>
        <a:solidFill>
          <a:schemeClr val="tx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81FEF7C-B669-9749-DAA9-2510DB763BAD}"/>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88C7BF75-5EAA-73F4-386C-3455EF43E918}"/>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9" name="Picture 18">
              <a:extLst>
                <a:ext uri="{FF2B5EF4-FFF2-40B4-BE49-F238E27FC236}">
                  <a16:creationId xmlns:a16="http://schemas.microsoft.com/office/drawing/2014/main" id="{24590541-4AB4-5B55-A595-23DEF59F0AA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lvl1pPr>
              <a:defRPr>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7267576" cy="365760"/>
          </a:xfrm>
        </p:spPr>
        <p:txBody>
          <a:bodyPr anchor="b">
            <a:normAutofit/>
          </a:bodyPr>
          <a:lstStyle>
            <a:lvl1pPr marL="0" indent="0">
              <a:buNone/>
              <a:defRPr sz="1600" b="0">
                <a:solidFill>
                  <a:schemeClr val="bg1"/>
                </a:solidFill>
                <a:latin typeface="Source Sans Pro SemiBold" panose="020B0603030403020204" pitchFamily="34" charset="0"/>
              </a:defRPr>
            </a:lvl1pPr>
            <a:lvl2pPr marL="0" indent="0">
              <a:buNone/>
              <a:defRPr sz="1600" b="0">
                <a:solidFill>
                  <a:schemeClr val="bg1"/>
                </a:solidFill>
                <a:latin typeface="Source Sans Pro SemiBold" panose="020B0603030403020204" pitchFamily="34" charset="0"/>
              </a:defRPr>
            </a:lvl2pPr>
            <a:lvl3pPr marL="0" indent="0">
              <a:buNone/>
              <a:defRPr sz="1600" b="0">
                <a:solidFill>
                  <a:schemeClr val="bg1"/>
                </a:solidFill>
                <a:latin typeface="Source Sans Pro SemiBold" panose="020B0603030403020204" pitchFamily="34" charset="0"/>
              </a:defRPr>
            </a:lvl3pPr>
            <a:lvl4pPr marL="0" indent="0">
              <a:buNone/>
              <a:defRPr sz="1600" b="0">
                <a:solidFill>
                  <a:schemeClr val="bg1"/>
                </a:solidFill>
                <a:latin typeface="Source Sans Pro SemiBold" panose="020B0603030403020204" pitchFamily="34" charset="0"/>
              </a:defRPr>
            </a:lvl4pPr>
            <a:lvl5pPr marL="0" indent="0">
              <a:buNone/>
              <a:tabLst/>
              <a:defRPr sz="1600" b="0">
                <a:solidFill>
                  <a:schemeClr val="bg1"/>
                </a:solidFill>
                <a:latin typeface="Source Sans Pro SemiBold" panose="020B0603030403020204" pitchFamily="34" charset="0"/>
              </a:defRPr>
            </a:lvl5pPr>
            <a:lvl6pPr marL="0" indent="0">
              <a:buNone/>
              <a:defRPr sz="1600" b="0">
                <a:solidFill>
                  <a:schemeClr val="bg1"/>
                </a:solidFill>
                <a:latin typeface="Source Sans Pro SemiBold" panose="020B0603030403020204" pitchFamily="34" charset="0"/>
              </a:defRPr>
            </a:lvl6pPr>
            <a:lvl7pPr marL="0" indent="0">
              <a:buNone/>
              <a:defRPr sz="1600" b="0">
                <a:solidFill>
                  <a:schemeClr val="bg1"/>
                </a:solidFill>
                <a:latin typeface="Source Sans Pro SemiBold" panose="020B0603030403020204" pitchFamily="34" charset="0"/>
              </a:defRPr>
            </a:lvl7pPr>
            <a:lvl8pPr marL="0" indent="0">
              <a:buNone/>
              <a:defRPr sz="1600" b="0">
                <a:solidFill>
                  <a:schemeClr val="bg1"/>
                </a:solidFill>
                <a:latin typeface="Source Sans Pro SemiBold" panose="020B0603030403020204" pitchFamily="34" charset="0"/>
              </a:defRPr>
            </a:lvl8pPr>
            <a:lvl9pPr marL="0" indent="0">
              <a:buNone/>
              <a:defRPr sz="1600" b="0">
                <a:solidFill>
                  <a:schemeClr val="bg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7267576" cy="388461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8289925" y="1643063"/>
            <a:ext cx="3368675" cy="365760"/>
          </a:xfrm>
        </p:spPr>
        <p:txBody>
          <a:bodyPr anchor="b">
            <a:normAutofit/>
          </a:bodyPr>
          <a:lstStyle>
            <a:lvl1pPr marL="0" indent="0">
              <a:buNone/>
              <a:defRPr sz="1600" b="0">
                <a:solidFill>
                  <a:schemeClr val="bg1"/>
                </a:solidFill>
                <a:latin typeface="Source Sans Pro SemiBold" panose="020B0603030403020204" pitchFamily="34" charset="0"/>
              </a:defRPr>
            </a:lvl1pPr>
            <a:lvl2pPr marL="0" indent="0">
              <a:buNone/>
              <a:defRPr sz="1600" b="0">
                <a:solidFill>
                  <a:schemeClr val="bg1"/>
                </a:solidFill>
                <a:latin typeface="Source Sans Pro SemiBold" panose="020B0603030403020204" pitchFamily="34" charset="0"/>
              </a:defRPr>
            </a:lvl2pPr>
            <a:lvl3pPr marL="0" indent="0">
              <a:buNone/>
              <a:defRPr sz="1600" b="0">
                <a:solidFill>
                  <a:schemeClr val="bg1"/>
                </a:solidFill>
                <a:latin typeface="Source Sans Pro SemiBold" panose="020B0603030403020204" pitchFamily="34" charset="0"/>
              </a:defRPr>
            </a:lvl3pPr>
            <a:lvl4pPr marL="0" indent="0">
              <a:buNone/>
              <a:defRPr sz="1600" b="0">
                <a:solidFill>
                  <a:schemeClr val="bg1"/>
                </a:solidFill>
                <a:latin typeface="Source Sans Pro SemiBold" panose="020B0603030403020204" pitchFamily="34" charset="0"/>
              </a:defRPr>
            </a:lvl4pPr>
            <a:lvl5pPr marL="0" indent="0">
              <a:buNone/>
              <a:tabLst/>
              <a:defRPr sz="1600" b="0">
                <a:solidFill>
                  <a:schemeClr val="bg1"/>
                </a:solidFill>
                <a:latin typeface="Source Sans Pro SemiBold" panose="020B0603030403020204" pitchFamily="34" charset="0"/>
              </a:defRPr>
            </a:lvl5pPr>
            <a:lvl6pPr marL="0" indent="0">
              <a:buNone/>
              <a:defRPr sz="1600" b="0">
                <a:solidFill>
                  <a:schemeClr val="bg1"/>
                </a:solidFill>
                <a:latin typeface="Source Sans Pro SemiBold" panose="020B0603030403020204" pitchFamily="34" charset="0"/>
              </a:defRPr>
            </a:lvl6pPr>
            <a:lvl7pPr marL="0" indent="0">
              <a:buNone/>
              <a:defRPr sz="1600" b="0">
                <a:solidFill>
                  <a:schemeClr val="bg1"/>
                </a:solidFill>
                <a:latin typeface="Source Sans Pro SemiBold" panose="020B0603030403020204" pitchFamily="34" charset="0"/>
              </a:defRPr>
            </a:lvl7pPr>
            <a:lvl8pPr marL="0" indent="0">
              <a:buNone/>
              <a:defRPr sz="1600" b="0">
                <a:solidFill>
                  <a:schemeClr val="bg1"/>
                </a:solidFill>
                <a:latin typeface="Source Sans Pro SemiBold" panose="020B0603030403020204" pitchFamily="34" charset="0"/>
              </a:defRPr>
            </a:lvl8pPr>
            <a:lvl9pPr marL="0" indent="0">
              <a:buNone/>
              <a:defRPr sz="1600" b="0">
                <a:solidFill>
                  <a:schemeClr val="bg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8289924" y="2103438"/>
            <a:ext cx="3368675" cy="388461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3960E54C-FC78-01F0-3573-26A9AE079C75}"/>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4020973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callout">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1B7F978-B9FA-6603-62F5-0A4AF6B494FA}"/>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9460355E-7D92-04B3-217D-50803640B029}"/>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9" name="Picture 18">
              <a:extLst>
                <a:ext uri="{FF2B5EF4-FFF2-40B4-BE49-F238E27FC236}">
                  <a16:creationId xmlns:a16="http://schemas.microsoft.com/office/drawing/2014/main" id="{4FA5D44F-2C66-B3BF-7F50-9792AB839F6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13" name="Rectangle 12">
            <a:extLst>
              <a:ext uri="{FF2B5EF4-FFF2-40B4-BE49-F238E27FC236}">
                <a16:creationId xmlns:a16="http://schemas.microsoft.com/office/drawing/2014/main" id="{7D335035-AE9D-D29D-A2EB-0F3C45FB3AC8}"/>
              </a:ext>
            </a:extLst>
          </p:cNvPr>
          <p:cNvSpPr/>
          <p:nvPr userDrawn="1"/>
        </p:nvSpPr>
        <p:spPr bwMode="white">
          <a:xfrm>
            <a:off x="6096000" y="0"/>
            <a:ext cx="6096000" cy="630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5330826"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533082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533082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endParaRPr lang="en-US" dirty="0"/>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6" name="Text Placeholder 15">
            <a:extLst>
              <a:ext uri="{FF2B5EF4-FFF2-40B4-BE49-F238E27FC236}">
                <a16:creationId xmlns:a16="http://schemas.microsoft.com/office/drawing/2014/main" id="{EC5BB3B8-F915-A948-801F-FA5A8918428D}"/>
              </a:ext>
            </a:extLst>
          </p:cNvPr>
          <p:cNvSpPr>
            <a:spLocks noGrp="1"/>
          </p:cNvSpPr>
          <p:nvPr>
            <p:ph type="body" sz="quarter" idx="17"/>
          </p:nvPr>
        </p:nvSpPr>
        <p:spPr>
          <a:xfrm>
            <a:off x="6457743" y="365125"/>
            <a:ext cx="5211969" cy="5622925"/>
          </a:xfrm>
        </p:spPr>
        <p:txBody>
          <a:bodyPr anchor="ctr" anchorCtr="0">
            <a:normAutofit/>
          </a:bodyPr>
          <a:lstStyle>
            <a:lvl1pPr>
              <a:defRPr sz="3200">
                <a:solidFill>
                  <a:schemeClr val="bg1"/>
                </a:solidFill>
                <a:latin typeface="Source Sans Pro Light" panose="020B0403030403020204" pitchFamily="34" charset="0"/>
              </a:defRPr>
            </a:lvl1pPr>
            <a:lvl2pPr>
              <a:defRPr sz="3200">
                <a:solidFill>
                  <a:schemeClr val="bg1"/>
                </a:solidFill>
                <a:latin typeface="Source Sans Pro Light" panose="020B0403030403020204" pitchFamily="34" charset="0"/>
              </a:defRPr>
            </a:lvl2pPr>
            <a:lvl3pPr>
              <a:defRPr sz="2800">
                <a:solidFill>
                  <a:schemeClr val="bg1"/>
                </a:solidFill>
                <a:latin typeface="Source Sans Pro Light" panose="020B0403030403020204" pitchFamily="34" charset="0"/>
              </a:defRPr>
            </a:lvl3pPr>
            <a:lvl4pPr>
              <a:defRPr sz="2400">
                <a:solidFill>
                  <a:schemeClr val="bg1"/>
                </a:solidFill>
                <a:latin typeface="Source Sans Pro Light" panose="020B0403030403020204" pitchFamily="34" charset="0"/>
              </a:defRPr>
            </a:lvl4pPr>
            <a:lvl5pPr>
              <a:defRPr sz="1600">
                <a:solidFill>
                  <a:schemeClr val="bg1"/>
                </a:solidFill>
                <a:latin typeface="Source Sans Pro Light" panose="020B0403030403020204" pitchFamily="34" charset="0"/>
                <a:ea typeface="Source Sans Pro Light" panose="020B0403030403020204" pitchFamily="34" charset="0"/>
              </a:defRPr>
            </a:lvl5pPr>
            <a:lvl6pPr>
              <a:defRPr sz="1600">
                <a:solidFill>
                  <a:schemeClr val="bg1"/>
                </a:solidFill>
                <a:latin typeface="Source Sans Pro Light" panose="020B0403030403020204" pitchFamily="34" charset="0"/>
                <a:ea typeface="Source Sans Pro Light" panose="020B0403030403020204" pitchFamily="34" charset="0"/>
              </a:defRPr>
            </a:lvl6pPr>
            <a:lvl7pPr>
              <a:defRPr sz="1600">
                <a:solidFill>
                  <a:schemeClr val="bg1"/>
                </a:solidFill>
                <a:latin typeface="Source Sans Pro Light" panose="020B0403030403020204" pitchFamily="34" charset="0"/>
                <a:ea typeface="Source Sans Pro Light" panose="020B0403030403020204" pitchFamily="34" charset="0"/>
              </a:defRPr>
            </a:lvl7pPr>
            <a:lvl8pPr>
              <a:defRPr sz="1600">
                <a:solidFill>
                  <a:schemeClr val="bg1"/>
                </a:solidFill>
                <a:latin typeface="Source Sans Pro Light" panose="020B0403030403020204" pitchFamily="34" charset="0"/>
                <a:ea typeface="Source Sans Pro Light" panose="020B0403030403020204" pitchFamily="34" charset="0"/>
              </a:defRPr>
            </a:lvl8pPr>
            <a:lvl9pPr>
              <a:defRPr sz="1600">
                <a:solidFill>
                  <a:schemeClr val="bg1"/>
                </a:solidFill>
                <a:latin typeface="Source Sans Pro Light" panose="020B0403030403020204" pitchFamily="34" charset="0"/>
                <a:ea typeface="Source Sans Pro Light" panose="020B0403030403020204" pitchFamily="34" charset="0"/>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Box 13">
            <a:extLst>
              <a:ext uri="{FF2B5EF4-FFF2-40B4-BE49-F238E27FC236}">
                <a16:creationId xmlns:a16="http://schemas.microsoft.com/office/drawing/2014/main" id="{B7F780C1-8E3A-DF76-6E31-D1F9E49F969B}"/>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2682311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 callout - whit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E352B74-ABE5-F8E1-D744-E8CE92CF09B2}"/>
              </a:ext>
            </a:extLst>
          </p:cNvPr>
          <p:cNvGrpSpPr/>
          <p:nvPr userDrawn="1"/>
        </p:nvGrpSpPr>
        <p:grpSpPr>
          <a:xfrm>
            <a:off x="1" y="6309994"/>
            <a:ext cx="12192000" cy="548006"/>
            <a:chOff x="1" y="6309994"/>
            <a:chExt cx="12192000" cy="548006"/>
          </a:xfrm>
        </p:grpSpPr>
        <p:sp>
          <p:nvSpPr>
            <p:cNvPr id="23" name="Rectangle 22">
              <a:extLst>
                <a:ext uri="{FF2B5EF4-FFF2-40B4-BE49-F238E27FC236}">
                  <a16:creationId xmlns:a16="http://schemas.microsoft.com/office/drawing/2014/main" id="{8A2C2528-577B-625C-6437-5F47F1D80FE1}"/>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24" name="Picture 23">
              <a:extLst>
                <a:ext uri="{FF2B5EF4-FFF2-40B4-BE49-F238E27FC236}">
                  <a16:creationId xmlns:a16="http://schemas.microsoft.com/office/drawing/2014/main" id="{CBA28B88-5A47-7A26-9201-B34AD2E6C7A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5330826"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533082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533082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endParaRPr lang="en-US" dirty="0"/>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6" name="Text Placeholder 15">
            <a:extLst>
              <a:ext uri="{FF2B5EF4-FFF2-40B4-BE49-F238E27FC236}">
                <a16:creationId xmlns:a16="http://schemas.microsoft.com/office/drawing/2014/main" id="{EC5BB3B8-F915-A948-801F-FA5A8918428D}"/>
              </a:ext>
            </a:extLst>
          </p:cNvPr>
          <p:cNvSpPr>
            <a:spLocks noGrp="1"/>
          </p:cNvSpPr>
          <p:nvPr>
            <p:ph type="body" sz="quarter" idx="17"/>
          </p:nvPr>
        </p:nvSpPr>
        <p:spPr>
          <a:xfrm>
            <a:off x="6457743" y="365125"/>
            <a:ext cx="5211969" cy="5622925"/>
          </a:xfrm>
        </p:spPr>
        <p:txBody>
          <a:bodyPr anchor="ctr" anchorCtr="0">
            <a:normAutofit/>
          </a:bodyPr>
          <a:lstStyle>
            <a:lvl1pPr>
              <a:defRPr sz="3200">
                <a:solidFill>
                  <a:schemeClr val="accent1"/>
                </a:solidFill>
                <a:latin typeface="Source Sans Pro Light" panose="020B0403030403020204" pitchFamily="34" charset="0"/>
              </a:defRPr>
            </a:lvl1pPr>
            <a:lvl2pPr>
              <a:defRPr sz="3200">
                <a:solidFill>
                  <a:schemeClr val="accent1"/>
                </a:solidFill>
                <a:latin typeface="Source Sans Pro Light" panose="020B0403030403020204" pitchFamily="34" charset="0"/>
              </a:defRPr>
            </a:lvl2pPr>
            <a:lvl3pPr>
              <a:defRPr sz="2800">
                <a:solidFill>
                  <a:schemeClr val="accent1"/>
                </a:solidFill>
                <a:latin typeface="Source Sans Pro Light" panose="020B0403030403020204" pitchFamily="34" charset="0"/>
              </a:defRPr>
            </a:lvl3pPr>
            <a:lvl4pPr>
              <a:defRPr sz="2400">
                <a:solidFill>
                  <a:schemeClr val="accent1"/>
                </a:solidFill>
                <a:latin typeface="Source Sans Pro Light" panose="020B0403030403020204" pitchFamily="34" charset="0"/>
              </a:defRPr>
            </a:lvl4pPr>
            <a:lvl5pPr>
              <a:defRPr sz="1600">
                <a:solidFill>
                  <a:schemeClr val="accent1"/>
                </a:solidFill>
                <a:latin typeface="Source Sans Pro Light" panose="020B0403030403020204" pitchFamily="34" charset="0"/>
              </a:defRPr>
            </a:lvl5pPr>
            <a:lvl6pPr>
              <a:defRPr sz="1600">
                <a:solidFill>
                  <a:schemeClr val="accent1"/>
                </a:solidFill>
                <a:latin typeface="Source Sans Pro Light" panose="020B0403030403020204" pitchFamily="34" charset="0"/>
                <a:ea typeface="Source Sans Pro Light" panose="020B0403030403020204" pitchFamily="34" charset="0"/>
              </a:defRPr>
            </a:lvl6pPr>
            <a:lvl7pPr>
              <a:defRPr sz="1600">
                <a:solidFill>
                  <a:schemeClr val="accent1"/>
                </a:solidFill>
                <a:latin typeface="Source Sans Pro Light" panose="020B0403030403020204" pitchFamily="34" charset="0"/>
                <a:ea typeface="Source Sans Pro Light" panose="020B0403030403020204" pitchFamily="34" charset="0"/>
              </a:defRPr>
            </a:lvl7pPr>
            <a:lvl8pPr>
              <a:defRPr sz="1600">
                <a:solidFill>
                  <a:schemeClr val="accent1"/>
                </a:solidFill>
                <a:latin typeface="Source Sans Pro Light" panose="020B0403030403020204" pitchFamily="34" charset="0"/>
                <a:ea typeface="Source Sans Pro Light" panose="020B0403030403020204" pitchFamily="34" charset="0"/>
              </a:defRPr>
            </a:lvl8pPr>
            <a:lvl9pPr>
              <a:defRPr sz="1600">
                <a:solidFill>
                  <a:schemeClr val="accent1"/>
                </a:solidFill>
                <a:latin typeface="Source Sans Pro Light" panose="020B0403030403020204" pitchFamily="34" charset="0"/>
                <a:ea typeface="Source Sans Pro Light" panose="020B0403030403020204" pitchFamily="34" charset="0"/>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Box 13">
            <a:extLst>
              <a:ext uri="{FF2B5EF4-FFF2-40B4-BE49-F238E27FC236}">
                <a16:creationId xmlns:a16="http://schemas.microsoft.com/office/drawing/2014/main" id="{B7F780C1-8E3A-DF76-6E31-D1F9E49F969B}"/>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923344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callout (2/3+1/3) ">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8045DC7F-B684-FB36-4332-42AC603F1CF8}"/>
              </a:ext>
            </a:extLst>
          </p:cNvPr>
          <p:cNvGrpSpPr/>
          <p:nvPr userDrawn="1"/>
        </p:nvGrpSpPr>
        <p:grpSpPr>
          <a:xfrm>
            <a:off x="1" y="6309994"/>
            <a:ext cx="12192000" cy="548006"/>
            <a:chOff x="1" y="6309994"/>
            <a:chExt cx="12192000" cy="548006"/>
          </a:xfrm>
        </p:grpSpPr>
        <p:sp>
          <p:nvSpPr>
            <p:cNvPr id="15" name="Rectangle 14">
              <a:extLst>
                <a:ext uri="{FF2B5EF4-FFF2-40B4-BE49-F238E27FC236}">
                  <a16:creationId xmlns:a16="http://schemas.microsoft.com/office/drawing/2014/main" id="{18917991-7F03-B720-D3D7-E9E2EECE36D0}"/>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6" name="Picture 15">
              <a:extLst>
                <a:ext uri="{FF2B5EF4-FFF2-40B4-BE49-F238E27FC236}">
                  <a16:creationId xmlns:a16="http://schemas.microsoft.com/office/drawing/2014/main" id="{9A604744-75AC-593B-11FE-41DCC41EB4A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14" name="Rectangle 13">
            <a:extLst>
              <a:ext uri="{FF2B5EF4-FFF2-40B4-BE49-F238E27FC236}">
                <a16:creationId xmlns:a16="http://schemas.microsoft.com/office/drawing/2014/main" id="{5D5E8EFA-2186-FF48-7363-5204A322B587}"/>
              </a:ext>
            </a:extLst>
          </p:cNvPr>
          <p:cNvSpPr/>
          <p:nvPr userDrawn="1"/>
        </p:nvSpPr>
        <p:spPr bwMode="white">
          <a:xfrm>
            <a:off x="8174416" y="0"/>
            <a:ext cx="4017585" cy="630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7267576"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726757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726757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15">
            <a:extLst>
              <a:ext uri="{FF2B5EF4-FFF2-40B4-BE49-F238E27FC236}">
                <a16:creationId xmlns:a16="http://schemas.microsoft.com/office/drawing/2014/main" id="{BD0AA8AC-E3E1-9106-2D45-EBFE63E60433}"/>
              </a:ext>
            </a:extLst>
          </p:cNvPr>
          <p:cNvSpPr>
            <a:spLocks noGrp="1"/>
          </p:cNvSpPr>
          <p:nvPr>
            <p:ph type="body" sz="quarter" idx="17"/>
          </p:nvPr>
        </p:nvSpPr>
        <p:spPr>
          <a:xfrm>
            <a:off x="8536742" y="365125"/>
            <a:ext cx="3132970" cy="5622925"/>
          </a:xfrm>
        </p:spPr>
        <p:txBody>
          <a:bodyPr anchor="ctr" anchorCtr="0">
            <a:normAutofit/>
          </a:bodyPr>
          <a:lstStyle>
            <a:lvl1pPr>
              <a:defRPr sz="3200">
                <a:solidFill>
                  <a:schemeClr val="bg1"/>
                </a:solidFill>
                <a:latin typeface="Source Sans Pro Light" panose="020B0403030403020204" pitchFamily="34" charset="0"/>
              </a:defRPr>
            </a:lvl1pPr>
            <a:lvl2pPr>
              <a:defRPr sz="3200">
                <a:solidFill>
                  <a:schemeClr val="bg1"/>
                </a:solidFill>
                <a:latin typeface="Source Sans Pro Light" panose="020B0403030403020204" pitchFamily="34" charset="0"/>
              </a:defRPr>
            </a:lvl2pPr>
            <a:lvl3pPr>
              <a:defRPr sz="2800">
                <a:solidFill>
                  <a:schemeClr val="bg1"/>
                </a:solidFill>
                <a:latin typeface="Source Sans Pro Light" panose="020B0403030403020204" pitchFamily="34" charset="0"/>
              </a:defRPr>
            </a:lvl3pPr>
            <a:lvl4pPr>
              <a:defRPr sz="2400">
                <a:solidFill>
                  <a:schemeClr val="bg1"/>
                </a:solidFill>
                <a:latin typeface="Source Sans Pro Light" panose="020B0403030403020204" pitchFamily="34" charset="0"/>
              </a:defRPr>
            </a:lvl4pPr>
            <a:lvl5pPr>
              <a:defRPr sz="1600">
                <a:solidFill>
                  <a:schemeClr val="bg1"/>
                </a:solidFill>
                <a:latin typeface="Source Sans Pro Light" panose="020B0403030403020204" pitchFamily="34" charset="0"/>
              </a:defRPr>
            </a:lvl5pPr>
            <a:lvl6pPr>
              <a:defRPr sz="1600">
                <a:solidFill>
                  <a:schemeClr val="bg1"/>
                </a:solidFill>
                <a:latin typeface="Source Sans Pro Light" panose="020B0403030403020204" pitchFamily="34" charset="0"/>
                <a:ea typeface="Source Sans Pro Light" panose="020B0403030403020204" pitchFamily="34" charset="0"/>
              </a:defRPr>
            </a:lvl6pPr>
            <a:lvl7pPr>
              <a:defRPr sz="1600">
                <a:solidFill>
                  <a:schemeClr val="bg1"/>
                </a:solidFill>
                <a:latin typeface="Source Sans Pro Light" panose="020B0403030403020204" pitchFamily="34" charset="0"/>
                <a:ea typeface="Source Sans Pro Light" panose="020B0403030403020204" pitchFamily="34" charset="0"/>
              </a:defRPr>
            </a:lvl7pPr>
            <a:lvl8pPr>
              <a:defRPr sz="1600">
                <a:solidFill>
                  <a:schemeClr val="bg1"/>
                </a:solidFill>
                <a:latin typeface="Source Sans Pro Light" panose="020B0403030403020204" pitchFamily="34" charset="0"/>
                <a:ea typeface="Source Sans Pro Light" panose="020B0403030403020204" pitchFamily="34" charset="0"/>
              </a:defRPr>
            </a:lvl8pPr>
            <a:lvl9pPr>
              <a:defRPr sz="1600">
                <a:solidFill>
                  <a:schemeClr val="bg1"/>
                </a:solidFill>
                <a:latin typeface="Source Sans Pro Light" panose="020B0403030403020204" pitchFamily="34" charset="0"/>
                <a:ea typeface="Source Sans Pro Light" panose="020B0403030403020204" pitchFamily="34" charset="0"/>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D82EFF39-5370-03C4-B4B2-1BF28F3934D6}"/>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258659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Image - purpl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1AC7D-8B33-DE73-F3BD-02327FCDC580}"/>
              </a:ext>
            </a:extLst>
          </p:cNvPr>
          <p:cNvSpPr>
            <a:spLocks noGrp="1"/>
          </p:cNvSpPr>
          <p:nvPr>
            <p:ph type="ctrTitle"/>
          </p:nvPr>
        </p:nvSpPr>
        <p:spPr>
          <a:xfrm>
            <a:off x="522289" y="1643063"/>
            <a:ext cx="5334954" cy="2330451"/>
          </a:xfrm>
        </p:spPr>
        <p:txBody>
          <a:bodyPr anchor="b">
            <a:normAutofit/>
          </a:bodyPr>
          <a:lstStyle>
            <a:lvl1pPr algn="l">
              <a:defRPr sz="6000">
                <a:solidFill>
                  <a:schemeClr val="bg1"/>
                </a:solidFill>
              </a:defRPr>
            </a:lvl1pPr>
          </a:lstStyle>
          <a:p>
            <a:r>
              <a:rPr lang="en-US"/>
              <a:t>Click to edit Master title style</a:t>
            </a:r>
            <a:endParaRPr lang="en-US" dirty="0"/>
          </a:p>
        </p:txBody>
      </p:sp>
      <p:sp>
        <p:nvSpPr>
          <p:cNvPr id="6" name="Picture Placeholder 6">
            <a:extLst>
              <a:ext uri="{FF2B5EF4-FFF2-40B4-BE49-F238E27FC236}">
                <a16:creationId xmlns:a16="http://schemas.microsoft.com/office/drawing/2014/main" id="{17606C27-44B4-B9A8-08C7-0266865ADDA1}"/>
              </a:ext>
            </a:extLst>
          </p:cNvPr>
          <p:cNvSpPr>
            <a:spLocks noGrp="1"/>
          </p:cNvSpPr>
          <p:nvPr>
            <p:ph type="pic" sz="quarter" idx="15"/>
          </p:nvPr>
        </p:nvSpPr>
        <p:spPr>
          <a:xfrm>
            <a:off x="6343649" y="182880"/>
            <a:ext cx="5662613" cy="6490970"/>
          </a:xfrm>
          <a:prstGeom prst="roundRect">
            <a:avLst>
              <a:gd name="adj" fmla="val 3495"/>
            </a:avLst>
          </a:prstGeom>
        </p:spPr>
        <p:txBody>
          <a:bodyPr anchor="ctr">
            <a:noAutofit/>
          </a:bodyPr>
          <a:lstStyle>
            <a:lvl1pPr algn="ctr">
              <a:defRPr b="0">
                <a:solidFill>
                  <a:schemeClr val="bg1"/>
                </a:solidFill>
              </a:defRPr>
            </a:lvl1pPr>
          </a:lstStyle>
          <a:p>
            <a:r>
              <a:rPr lang="en-US"/>
              <a:t>Click icon to add picture</a:t>
            </a:r>
          </a:p>
        </p:txBody>
      </p:sp>
      <p:sp>
        <p:nvSpPr>
          <p:cNvPr id="8" name="TextBox 7">
            <a:extLst>
              <a:ext uri="{FF2B5EF4-FFF2-40B4-BE49-F238E27FC236}">
                <a16:creationId xmlns:a16="http://schemas.microsoft.com/office/drawing/2014/main" id="{956AD4D2-9D88-9C0E-FFD9-FA2DA7465600}"/>
              </a:ext>
            </a:extLst>
          </p:cNvPr>
          <p:cNvSpPr txBox="1"/>
          <p:nvPr userDrawn="1"/>
        </p:nvSpPr>
        <p:spPr>
          <a:xfrm>
            <a:off x="518160" y="6455664"/>
            <a:ext cx="4318719" cy="256031"/>
          </a:xfrm>
          <a:prstGeom prst="rect">
            <a:avLst/>
          </a:prstGeom>
        </p:spPr>
        <p:txBody>
          <a:bodyPr vert="horz" lIns="0" tIns="0" rIns="0" bIns="0" rtlCol="0" anchor="ctr">
            <a:normAutofit/>
          </a:bodyPr>
          <a:lstStyle>
            <a:defPPr>
              <a:defRPr lang="en-US"/>
            </a:defPPr>
            <a:lvl1pPr>
              <a:defRPr lang="en-US" sz="800" smtClean="0">
                <a:solidFill>
                  <a:schemeClr val="bg1"/>
                </a:solidFill>
              </a:defRPr>
            </a:lvl1pPr>
            <a:lvl2pPr marL="0" indent="0">
              <a:defRPr sz="800">
                <a:solidFill>
                  <a:schemeClr val="accent1"/>
                </a:solidFill>
              </a:defRPr>
            </a:lvl2pPr>
            <a:lvl3pPr marL="0">
              <a:defRPr sz="800">
                <a:solidFill>
                  <a:schemeClr val="accent1"/>
                </a:solidFill>
              </a:defRPr>
            </a:lvl3pPr>
            <a:lvl4pPr marL="0">
              <a:defRPr sz="800">
                <a:solidFill>
                  <a:schemeClr val="accent1"/>
                </a:solidFill>
              </a:defRPr>
            </a:lvl4pPr>
            <a:lvl5pPr marL="0">
              <a:defRPr sz="800">
                <a:solidFill>
                  <a:schemeClr val="accent1"/>
                </a:solidFill>
              </a:defRPr>
            </a:lvl5pPr>
            <a:lvl6pPr marL="0" indent="0">
              <a:defRPr sz="800">
                <a:solidFill>
                  <a:schemeClr val="accent1"/>
                </a:solidFill>
              </a:defRPr>
            </a:lvl6pPr>
            <a:lvl7pPr marL="0">
              <a:defRPr sz="800">
                <a:solidFill>
                  <a:schemeClr val="accent1"/>
                </a:solidFill>
              </a:defRPr>
            </a:lvl7pPr>
            <a:lvl8pPr marL="0" indent="0">
              <a:defRPr sz="800">
                <a:solidFill>
                  <a:schemeClr val="accent1"/>
                </a:solidFill>
              </a:defRPr>
            </a:lvl8pPr>
            <a:lvl9pPr marL="0">
              <a:spcBef>
                <a:spcPts val="0"/>
              </a:spcBef>
              <a:defRPr sz="800">
                <a:solidFill>
                  <a:schemeClr val="accent1"/>
                </a:solidFill>
              </a:defRPr>
            </a:lvl9pPr>
          </a:lstStyle>
          <a:p>
            <a:pPr lvl="0"/>
            <a:r>
              <a:rPr lang="en-US" dirty="0">
                <a:solidFill>
                  <a:schemeClr val="bg1"/>
                </a:solidFill>
              </a:rPr>
              <a:t> © 2023 GE HealthCare. GE is a trademark of General Electric Company used under trademark license.</a:t>
            </a:r>
          </a:p>
        </p:txBody>
      </p:sp>
      <p:sp>
        <p:nvSpPr>
          <p:cNvPr id="7" name="Subtitle 2">
            <a:extLst>
              <a:ext uri="{FF2B5EF4-FFF2-40B4-BE49-F238E27FC236}">
                <a16:creationId xmlns:a16="http://schemas.microsoft.com/office/drawing/2014/main" id="{68BECE50-3163-E06A-29B5-A1C5E9352993}"/>
              </a:ext>
            </a:extLst>
          </p:cNvPr>
          <p:cNvSpPr>
            <a:spLocks noGrp="1"/>
          </p:cNvSpPr>
          <p:nvPr>
            <p:ph type="subTitle" idx="1"/>
          </p:nvPr>
        </p:nvSpPr>
        <p:spPr>
          <a:xfrm>
            <a:off x="518160" y="4132262"/>
            <a:ext cx="5334953" cy="914400"/>
          </a:xfrm>
        </p:spPr>
        <p:txBody>
          <a:bodyPr>
            <a:normAutofit/>
          </a:bodyPr>
          <a:lstStyle>
            <a:lvl1pPr marL="0" indent="0" algn="l">
              <a:buNone/>
              <a:defRPr sz="1600">
                <a:solidFill>
                  <a:schemeClr val="bg1"/>
                </a:solidFill>
                <a:latin typeface="Source Sans Pro Semibold" panose="020B0603030403020204" pitchFamily="34" charset="0"/>
              </a:defRPr>
            </a:lvl1pPr>
            <a:lvl2pPr marL="0" indent="0" algn="l">
              <a:buNone/>
              <a:defRPr sz="1600">
                <a:solidFill>
                  <a:schemeClr val="bg1"/>
                </a:solidFill>
                <a:latin typeface="Source Sans Pro Semibold" panose="020B0603030403020204" pitchFamily="34" charset="0"/>
              </a:defRPr>
            </a:lvl2pPr>
            <a:lvl3pPr marL="0" indent="0" algn="l">
              <a:buNone/>
              <a:defRPr sz="1600">
                <a:solidFill>
                  <a:schemeClr val="bg1"/>
                </a:solidFill>
                <a:latin typeface="Source Sans Pro Semibold" panose="020B0603030403020204" pitchFamily="34" charset="0"/>
              </a:defRPr>
            </a:lvl3pPr>
            <a:lvl4pPr marL="0" indent="0" algn="l">
              <a:buNone/>
              <a:defRPr sz="1600">
                <a:solidFill>
                  <a:schemeClr val="bg1"/>
                </a:solidFill>
                <a:latin typeface="Source Sans Pro Semibold" panose="020B0603030403020204" pitchFamily="34" charset="0"/>
              </a:defRPr>
            </a:lvl4pPr>
            <a:lvl5pPr marL="0" indent="0" algn="l">
              <a:buNone/>
              <a:defRPr sz="1600">
                <a:solidFill>
                  <a:schemeClr val="bg1"/>
                </a:solidFill>
                <a:latin typeface="Source Sans Pro Semibold" panose="020B0603030403020204" pitchFamily="34" charset="0"/>
              </a:defRPr>
            </a:lvl5pPr>
            <a:lvl6pPr marL="0" indent="0" algn="l">
              <a:buNone/>
              <a:defRPr sz="1600">
                <a:solidFill>
                  <a:schemeClr val="bg1"/>
                </a:solidFill>
                <a:latin typeface="Source Sans Pro Semibold" panose="020B0603030403020204" pitchFamily="34" charset="0"/>
              </a:defRPr>
            </a:lvl6pPr>
            <a:lvl7pPr marL="0" indent="0" algn="l">
              <a:buNone/>
              <a:defRPr sz="1600">
                <a:solidFill>
                  <a:schemeClr val="bg1"/>
                </a:solidFill>
                <a:latin typeface="Source Sans Pro Semibold" panose="020B0603030403020204" pitchFamily="34" charset="0"/>
              </a:defRPr>
            </a:lvl7pPr>
            <a:lvl8pPr marL="0" indent="0" algn="l">
              <a:buNone/>
              <a:defRPr sz="1600">
                <a:solidFill>
                  <a:schemeClr val="bg1"/>
                </a:solidFill>
                <a:latin typeface="Source Sans Pro Semibold" panose="020B0603030403020204" pitchFamily="34" charset="0"/>
              </a:defRPr>
            </a:lvl8pPr>
            <a:lvl9pPr marL="0" indent="0" algn="l">
              <a:buNone/>
              <a:defRPr sz="1600">
                <a:solidFill>
                  <a:schemeClr val="bg1"/>
                </a:solidFill>
                <a:latin typeface="Source Sans Pro Semibold" panose="020B0603030403020204" pitchFamily="34" charset="0"/>
              </a:defRPr>
            </a:lvl9pPr>
          </a:lstStyle>
          <a:p>
            <a:pPr lvl="0"/>
            <a:r>
              <a:rPr lang="en-US"/>
              <a:t>Click to edit Master subtitle style</a:t>
            </a:r>
            <a:endParaRPr lang="en-US" dirty="0"/>
          </a:p>
        </p:txBody>
      </p:sp>
      <p:pic>
        <p:nvPicPr>
          <p:cNvPr id="3" name="Picture 2">
            <a:extLst>
              <a:ext uri="{FF2B5EF4-FFF2-40B4-BE49-F238E27FC236}">
                <a16:creationId xmlns:a16="http://schemas.microsoft.com/office/drawing/2014/main" id="{A2ABFFCE-FFA0-0254-ABFA-95563AACC29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234237" y="5197011"/>
            <a:ext cx="3784202" cy="1291353"/>
          </a:xfrm>
          <a:prstGeom prst="rect">
            <a:avLst/>
          </a:prstGeom>
        </p:spPr>
      </p:pic>
    </p:spTree>
    <p:extLst>
      <p:ext uri="{BB962C8B-B14F-4D97-AF65-F5344CB8AC3E}">
        <p14:creationId xmlns:p14="http://schemas.microsoft.com/office/powerpoint/2010/main" val="20237285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2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callout (2/3+1/3) - white">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F1F4E530-8870-5243-2E6A-CF3557BA8317}"/>
              </a:ext>
            </a:extLst>
          </p:cNvPr>
          <p:cNvGrpSpPr/>
          <p:nvPr userDrawn="1"/>
        </p:nvGrpSpPr>
        <p:grpSpPr>
          <a:xfrm>
            <a:off x="1" y="6309994"/>
            <a:ext cx="12192000" cy="548006"/>
            <a:chOff x="1" y="6309994"/>
            <a:chExt cx="12192000" cy="548006"/>
          </a:xfrm>
        </p:grpSpPr>
        <p:sp>
          <p:nvSpPr>
            <p:cNvPr id="17" name="Rectangle 16">
              <a:extLst>
                <a:ext uri="{FF2B5EF4-FFF2-40B4-BE49-F238E27FC236}">
                  <a16:creationId xmlns:a16="http://schemas.microsoft.com/office/drawing/2014/main" id="{01179070-E5D7-9094-F14F-71C008FECA70}"/>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8" name="Picture 17">
              <a:extLst>
                <a:ext uri="{FF2B5EF4-FFF2-40B4-BE49-F238E27FC236}">
                  <a16:creationId xmlns:a16="http://schemas.microsoft.com/office/drawing/2014/main" id="{932917AC-B6CD-364F-4B4E-C0C449CBCFF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7267576"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726757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726757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15">
            <a:extLst>
              <a:ext uri="{FF2B5EF4-FFF2-40B4-BE49-F238E27FC236}">
                <a16:creationId xmlns:a16="http://schemas.microsoft.com/office/drawing/2014/main" id="{BD0AA8AC-E3E1-9106-2D45-EBFE63E60433}"/>
              </a:ext>
            </a:extLst>
          </p:cNvPr>
          <p:cNvSpPr>
            <a:spLocks noGrp="1"/>
          </p:cNvSpPr>
          <p:nvPr>
            <p:ph type="body" sz="quarter" idx="17"/>
          </p:nvPr>
        </p:nvSpPr>
        <p:spPr>
          <a:xfrm>
            <a:off x="8536742" y="365125"/>
            <a:ext cx="3132970" cy="5622925"/>
          </a:xfrm>
        </p:spPr>
        <p:txBody>
          <a:bodyPr anchor="ctr" anchorCtr="0">
            <a:normAutofit/>
          </a:bodyPr>
          <a:lstStyle>
            <a:lvl1pPr>
              <a:defRPr sz="3200">
                <a:solidFill>
                  <a:schemeClr val="accent1"/>
                </a:solidFill>
                <a:latin typeface="Source Sans Pro Light" panose="020B0403030403020204" pitchFamily="34" charset="0"/>
              </a:defRPr>
            </a:lvl1pPr>
            <a:lvl2pPr>
              <a:defRPr sz="3200">
                <a:solidFill>
                  <a:schemeClr val="accent1"/>
                </a:solidFill>
                <a:latin typeface="Source Sans Pro Light" panose="020B0403030403020204" pitchFamily="34" charset="0"/>
              </a:defRPr>
            </a:lvl2pPr>
            <a:lvl3pPr>
              <a:defRPr sz="2800">
                <a:solidFill>
                  <a:schemeClr val="accent1"/>
                </a:solidFill>
                <a:latin typeface="Source Sans Pro Light" panose="020B0403030403020204" pitchFamily="34" charset="0"/>
              </a:defRPr>
            </a:lvl3pPr>
            <a:lvl4pPr>
              <a:defRPr sz="2400">
                <a:solidFill>
                  <a:schemeClr val="accent1"/>
                </a:solidFill>
                <a:latin typeface="Source Sans Pro Light" panose="020B0403030403020204" pitchFamily="34" charset="0"/>
              </a:defRPr>
            </a:lvl4pPr>
            <a:lvl5pPr>
              <a:defRPr sz="1600">
                <a:solidFill>
                  <a:schemeClr val="accent1"/>
                </a:solidFill>
                <a:latin typeface="Source Sans Pro Light" panose="020B0403030403020204" pitchFamily="34" charset="0"/>
                <a:ea typeface="Source Sans Pro Light" panose="020B0403030403020204" pitchFamily="34" charset="0"/>
              </a:defRPr>
            </a:lvl5pPr>
            <a:lvl6pPr>
              <a:defRPr sz="1600">
                <a:solidFill>
                  <a:schemeClr val="accent1"/>
                </a:solidFill>
                <a:latin typeface="Source Sans Pro Light" panose="020B0403030403020204" pitchFamily="34" charset="0"/>
                <a:ea typeface="Source Sans Pro Light" panose="020B0403030403020204" pitchFamily="34" charset="0"/>
              </a:defRPr>
            </a:lvl6pPr>
            <a:lvl7pPr>
              <a:defRPr sz="1600">
                <a:solidFill>
                  <a:schemeClr val="accent1"/>
                </a:solidFill>
                <a:latin typeface="Source Sans Pro Light" panose="020B0403030403020204" pitchFamily="34" charset="0"/>
                <a:ea typeface="Source Sans Pro Light" panose="020B0403030403020204" pitchFamily="34" charset="0"/>
              </a:defRPr>
            </a:lvl7pPr>
            <a:lvl8pPr>
              <a:defRPr sz="1600">
                <a:solidFill>
                  <a:schemeClr val="accent1"/>
                </a:solidFill>
                <a:latin typeface="Source Sans Pro Light" panose="020B0403030403020204" pitchFamily="34" charset="0"/>
                <a:ea typeface="Source Sans Pro Light" panose="020B0403030403020204" pitchFamily="34" charset="0"/>
              </a:defRPr>
            </a:lvl8pPr>
            <a:lvl9pPr>
              <a:defRPr sz="1600">
                <a:solidFill>
                  <a:schemeClr val="accent1"/>
                </a:solidFill>
                <a:latin typeface="Source Sans Pro Light" panose="020B0403030403020204" pitchFamily="34" charset="0"/>
                <a:ea typeface="Source Sans Pro Light" panose="020B0403030403020204" pitchFamily="34" charset="0"/>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D82EFF39-5370-03C4-B4B2-1BF28F3934D6}"/>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8026037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 callout (1/3+2/3) ">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636883B-B0EB-5C55-865C-3C91F7D276BF}"/>
              </a:ext>
            </a:extLst>
          </p:cNvPr>
          <p:cNvGrpSpPr/>
          <p:nvPr userDrawn="1"/>
        </p:nvGrpSpPr>
        <p:grpSpPr>
          <a:xfrm>
            <a:off x="1" y="6309994"/>
            <a:ext cx="12192000" cy="548006"/>
            <a:chOff x="1" y="6309994"/>
            <a:chExt cx="12192000" cy="548006"/>
          </a:xfrm>
        </p:grpSpPr>
        <p:sp>
          <p:nvSpPr>
            <p:cNvPr id="6" name="Rectangle 5">
              <a:extLst>
                <a:ext uri="{FF2B5EF4-FFF2-40B4-BE49-F238E27FC236}">
                  <a16:creationId xmlns:a16="http://schemas.microsoft.com/office/drawing/2014/main" id="{8C085933-1DEE-3268-8FF2-8BEC3A4C4978}"/>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4" name="Picture 13">
              <a:extLst>
                <a:ext uri="{FF2B5EF4-FFF2-40B4-BE49-F238E27FC236}">
                  <a16:creationId xmlns:a16="http://schemas.microsoft.com/office/drawing/2014/main" id="{19BF8D60-1CDF-11AA-6927-21A719AC472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13" name="Rectangle 12">
            <a:extLst>
              <a:ext uri="{FF2B5EF4-FFF2-40B4-BE49-F238E27FC236}">
                <a16:creationId xmlns:a16="http://schemas.microsoft.com/office/drawing/2014/main" id="{7D335035-AE9D-D29D-A2EB-0F3C45FB3AC8}"/>
              </a:ext>
            </a:extLst>
          </p:cNvPr>
          <p:cNvSpPr/>
          <p:nvPr userDrawn="1"/>
        </p:nvSpPr>
        <p:spPr bwMode="white">
          <a:xfrm>
            <a:off x="4406900" y="0"/>
            <a:ext cx="7785098" cy="6309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338137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3381375"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3381375"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6" name="Text Placeholder 15">
            <a:extLst>
              <a:ext uri="{FF2B5EF4-FFF2-40B4-BE49-F238E27FC236}">
                <a16:creationId xmlns:a16="http://schemas.microsoft.com/office/drawing/2014/main" id="{2752D9BB-8F5F-CF62-A873-F5B27CED1202}"/>
              </a:ext>
            </a:extLst>
          </p:cNvPr>
          <p:cNvSpPr>
            <a:spLocks noGrp="1"/>
          </p:cNvSpPr>
          <p:nvPr>
            <p:ph type="body" sz="quarter" idx="17"/>
          </p:nvPr>
        </p:nvSpPr>
        <p:spPr>
          <a:xfrm>
            <a:off x="4791456" y="365125"/>
            <a:ext cx="6885432" cy="5622925"/>
          </a:xfrm>
        </p:spPr>
        <p:txBody>
          <a:bodyPr anchor="ctr" anchorCtr="0">
            <a:normAutofit/>
          </a:bodyPr>
          <a:lstStyle>
            <a:lvl1pPr>
              <a:defRPr sz="3200">
                <a:solidFill>
                  <a:schemeClr val="bg1"/>
                </a:solidFill>
                <a:latin typeface="Source Sans Pro Light" panose="020B0403030403020204" pitchFamily="34" charset="0"/>
              </a:defRPr>
            </a:lvl1pPr>
            <a:lvl2pPr>
              <a:defRPr sz="3200">
                <a:solidFill>
                  <a:schemeClr val="bg1"/>
                </a:solidFill>
                <a:latin typeface="Source Sans Pro Light" panose="020B0403030403020204" pitchFamily="34" charset="0"/>
              </a:defRPr>
            </a:lvl2pPr>
            <a:lvl3pPr>
              <a:defRPr sz="2800">
                <a:solidFill>
                  <a:schemeClr val="bg1"/>
                </a:solidFill>
                <a:latin typeface="Source Sans Pro Light" panose="020B0403030403020204" pitchFamily="34" charset="0"/>
              </a:defRPr>
            </a:lvl3pPr>
            <a:lvl4pPr>
              <a:defRPr sz="2400">
                <a:solidFill>
                  <a:schemeClr val="bg1"/>
                </a:solidFill>
                <a:latin typeface="Source Sans Pro Light" panose="020B0403030403020204" pitchFamily="34" charset="0"/>
              </a:defRPr>
            </a:lvl4pPr>
            <a:lvl5pPr>
              <a:defRPr sz="1600">
                <a:solidFill>
                  <a:schemeClr val="bg1"/>
                </a:solidFill>
                <a:latin typeface="Source Sans Pro Light" panose="020B0403030403020204" pitchFamily="34" charset="0"/>
              </a:defRPr>
            </a:lvl5pPr>
            <a:lvl6pPr>
              <a:defRPr sz="1600">
                <a:solidFill>
                  <a:schemeClr val="bg1"/>
                </a:solidFill>
                <a:latin typeface="Source Sans Pro Light" panose="020B0403030403020204" pitchFamily="34" charset="0"/>
                <a:ea typeface="Source Sans Pro Light" panose="020B0403030403020204" pitchFamily="34" charset="0"/>
              </a:defRPr>
            </a:lvl6pPr>
            <a:lvl7pPr>
              <a:defRPr sz="1600">
                <a:solidFill>
                  <a:schemeClr val="bg1"/>
                </a:solidFill>
                <a:latin typeface="Source Sans Pro Light" panose="020B0403030403020204" pitchFamily="34" charset="0"/>
                <a:ea typeface="Source Sans Pro Light" panose="020B0403030403020204" pitchFamily="34" charset="0"/>
              </a:defRPr>
            </a:lvl7pPr>
            <a:lvl8pPr>
              <a:defRPr sz="1600">
                <a:solidFill>
                  <a:schemeClr val="bg1"/>
                </a:solidFill>
                <a:latin typeface="Source Sans Pro Light" panose="020B0403030403020204" pitchFamily="34" charset="0"/>
                <a:ea typeface="Source Sans Pro Light" panose="020B0403030403020204" pitchFamily="34" charset="0"/>
              </a:defRPr>
            </a:lvl8pPr>
            <a:lvl9pPr>
              <a:defRPr sz="1600">
                <a:solidFill>
                  <a:schemeClr val="bg1"/>
                </a:solidFill>
                <a:latin typeface="Source Sans Pro Light" panose="020B0403030403020204" pitchFamily="34" charset="0"/>
                <a:ea typeface="Source Sans Pro Light" panose="020B0403030403020204" pitchFamily="34" charset="0"/>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2A06A5D7-3F73-0516-8F72-721CBE107B61}"/>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33880190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 callout (1/3+2/3) - white">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6F45E56-C989-C05D-1315-3636CDBFFB9C}"/>
              </a:ext>
            </a:extLst>
          </p:cNvPr>
          <p:cNvGrpSpPr/>
          <p:nvPr userDrawn="1"/>
        </p:nvGrpSpPr>
        <p:grpSpPr>
          <a:xfrm>
            <a:off x="1" y="6309994"/>
            <a:ext cx="12192000" cy="548006"/>
            <a:chOff x="1" y="6309994"/>
            <a:chExt cx="12192000" cy="548006"/>
          </a:xfrm>
        </p:grpSpPr>
        <p:sp>
          <p:nvSpPr>
            <p:cNvPr id="6" name="Rectangle 5">
              <a:extLst>
                <a:ext uri="{FF2B5EF4-FFF2-40B4-BE49-F238E27FC236}">
                  <a16:creationId xmlns:a16="http://schemas.microsoft.com/office/drawing/2014/main" id="{28DBF4BB-6368-C8E0-0D53-FA993351185D}"/>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3" name="Picture 12">
              <a:extLst>
                <a:ext uri="{FF2B5EF4-FFF2-40B4-BE49-F238E27FC236}">
                  <a16:creationId xmlns:a16="http://schemas.microsoft.com/office/drawing/2014/main" id="{2D408765-B597-41AB-5452-D1C5A9A3AC7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338137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3381375"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3381375"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6" name="Text Placeholder 15">
            <a:extLst>
              <a:ext uri="{FF2B5EF4-FFF2-40B4-BE49-F238E27FC236}">
                <a16:creationId xmlns:a16="http://schemas.microsoft.com/office/drawing/2014/main" id="{2752D9BB-8F5F-CF62-A873-F5B27CED1202}"/>
              </a:ext>
            </a:extLst>
          </p:cNvPr>
          <p:cNvSpPr>
            <a:spLocks noGrp="1"/>
          </p:cNvSpPr>
          <p:nvPr>
            <p:ph type="body" sz="quarter" idx="17"/>
          </p:nvPr>
        </p:nvSpPr>
        <p:spPr>
          <a:xfrm>
            <a:off x="4791456" y="365125"/>
            <a:ext cx="6885432" cy="5622925"/>
          </a:xfrm>
        </p:spPr>
        <p:txBody>
          <a:bodyPr anchor="ctr" anchorCtr="0">
            <a:normAutofit/>
          </a:bodyPr>
          <a:lstStyle>
            <a:lvl1pPr>
              <a:defRPr sz="3200">
                <a:solidFill>
                  <a:schemeClr val="accent1"/>
                </a:solidFill>
                <a:latin typeface="Source Sans Pro Light" panose="020B0403030403020204" pitchFamily="34" charset="0"/>
              </a:defRPr>
            </a:lvl1pPr>
            <a:lvl2pPr>
              <a:defRPr sz="3200">
                <a:solidFill>
                  <a:schemeClr val="accent1"/>
                </a:solidFill>
                <a:latin typeface="Source Sans Pro Light" panose="020B0403030403020204" pitchFamily="34" charset="0"/>
              </a:defRPr>
            </a:lvl2pPr>
            <a:lvl3pPr>
              <a:defRPr sz="2800">
                <a:solidFill>
                  <a:schemeClr val="accent1"/>
                </a:solidFill>
                <a:latin typeface="Source Sans Pro Light" panose="020B0403030403020204" pitchFamily="34" charset="0"/>
              </a:defRPr>
            </a:lvl3pPr>
            <a:lvl4pPr>
              <a:defRPr sz="2400">
                <a:solidFill>
                  <a:schemeClr val="accent1"/>
                </a:solidFill>
                <a:latin typeface="Source Sans Pro Light" panose="020B0403030403020204" pitchFamily="34" charset="0"/>
              </a:defRPr>
            </a:lvl4pPr>
            <a:lvl5pPr>
              <a:defRPr sz="1600">
                <a:solidFill>
                  <a:schemeClr val="accent1"/>
                </a:solidFill>
                <a:latin typeface="Source Sans Pro Light" panose="020B0403030403020204" pitchFamily="34" charset="0"/>
              </a:defRPr>
            </a:lvl5pPr>
            <a:lvl6pPr>
              <a:defRPr sz="1600">
                <a:solidFill>
                  <a:schemeClr val="accent1"/>
                </a:solidFill>
                <a:latin typeface="Source Sans Pro Light" panose="020B0403030403020204" pitchFamily="34" charset="0"/>
                <a:ea typeface="Source Sans Pro Light" panose="020B0403030403020204" pitchFamily="34" charset="0"/>
              </a:defRPr>
            </a:lvl6pPr>
            <a:lvl7pPr>
              <a:defRPr sz="1600">
                <a:solidFill>
                  <a:schemeClr val="accent1"/>
                </a:solidFill>
                <a:latin typeface="Source Sans Pro Light" panose="020B0403030403020204" pitchFamily="34" charset="0"/>
                <a:ea typeface="Source Sans Pro Light" panose="020B0403030403020204" pitchFamily="34" charset="0"/>
              </a:defRPr>
            </a:lvl7pPr>
            <a:lvl8pPr>
              <a:defRPr sz="1600">
                <a:solidFill>
                  <a:schemeClr val="accent1"/>
                </a:solidFill>
                <a:latin typeface="Source Sans Pro Light" panose="020B0403030403020204" pitchFamily="34" charset="0"/>
                <a:ea typeface="Source Sans Pro Light" panose="020B0403030403020204" pitchFamily="34" charset="0"/>
              </a:defRPr>
            </a:lvl8pPr>
            <a:lvl9pPr>
              <a:defRPr sz="1600">
                <a:solidFill>
                  <a:schemeClr val="accent1"/>
                </a:solidFill>
                <a:latin typeface="Source Sans Pro Light" panose="020B0403030403020204" pitchFamily="34" charset="0"/>
                <a:ea typeface="Source Sans Pro Light" panose="020B0403030403020204" pitchFamily="34" charset="0"/>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2A06A5D7-3F73-0516-8F72-721CBE107B61}"/>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796085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allout + image - purple">
    <p:bg>
      <p:bgPr>
        <a:solidFill>
          <a:schemeClr val="accent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4C764-E0EB-2208-0243-AFF84877397B}"/>
              </a:ext>
            </a:extLst>
          </p:cNvPr>
          <p:cNvSpPr>
            <a:spLocks noGrp="1"/>
          </p:cNvSpPr>
          <p:nvPr>
            <p:ph type="dt" sz="half" idx="10"/>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r>
              <a:rPr lang="en-US"/>
              <a:t>Month Year</a:t>
            </a:r>
            <a:endParaRPr lang="en-US" dirty="0"/>
          </a:p>
        </p:txBody>
      </p:sp>
      <p:sp>
        <p:nvSpPr>
          <p:cNvPr id="5" name="Footer Placeholder 4">
            <a:extLst>
              <a:ext uri="{FF2B5EF4-FFF2-40B4-BE49-F238E27FC236}">
                <a16:creationId xmlns:a16="http://schemas.microsoft.com/office/drawing/2014/main" id="{EC23356B-2BE3-431E-E7B2-89F7228FE33C}"/>
              </a:ext>
            </a:extLst>
          </p:cNvPr>
          <p:cNvSpPr>
            <a:spLocks noGrp="1"/>
          </p:cNvSpPr>
          <p:nvPr>
            <p:ph type="ftr" sz="quarter" idx="1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5" algn="l"/>
            <a:r>
              <a:rPr lang="en-US" dirty="0"/>
              <a:t>Presentation name | Month Year  Use Insert Header/Footer to update the disclosure</a:t>
            </a:r>
          </a:p>
        </p:txBody>
      </p:sp>
      <p:sp>
        <p:nvSpPr>
          <p:cNvPr id="6" name="Slide Number Placeholder 5">
            <a:extLst>
              <a:ext uri="{FF2B5EF4-FFF2-40B4-BE49-F238E27FC236}">
                <a16:creationId xmlns:a16="http://schemas.microsoft.com/office/drawing/2014/main" id="{C916EB99-05F0-2B87-8138-B360AE99BFB1}"/>
              </a:ext>
            </a:extLst>
          </p:cNvPr>
          <p:cNvSpPr>
            <a:spLocks noGrp="1"/>
          </p:cNvSpPr>
          <p:nvPr>
            <p:ph type="sldNum" sz="quarter" idx="12"/>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fld id="{339C9110-F427-4586-9638-A5638F41FBCD}" type="slidenum">
              <a:rPr lang="en-US" smtClean="0"/>
              <a:pPr/>
              <a:t>‹#›</a:t>
            </a:fld>
            <a:endParaRPr lang="en-US" dirty="0"/>
          </a:p>
        </p:txBody>
      </p:sp>
      <p:sp>
        <p:nvSpPr>
          <p:cNvPr id="12" name="Picture Placeholder 6">
            <a:extLst>
              <a:ext uri="{FF2B5EF4-FFF2-40B4-BE49-F238E27FC236}">
                <a16:creationId xmlns:a16="http://schemas.microsoft.com/office/drawing/2014/main" id="{FD129438-6810-41AE-4B97-03F63E0C9184}"/>
              </a:ext>
            </a:extLst>
          </p:cNvPr>
          <p:cNvSpPr>
            <a:spLocks noGrp="1"/>
          </p:cNvSpPr>
          <p:nvPr>
            <p:ph type="pic" sz="quarter" idx="16"/>
          </p:nvPr>
        </p:nvSpPr>
        <p:spPr>
          <a:xfrm>
            <a:off x="6343650" y="188455"/>
            <a:ext cx="5664900" cy="6120270"/>
          </a:xfrm>
          <a:prstGeom prst="roundRect">
            <a:avLst>
              <a:gd name="adj" fmla="val 3495"/>
            </a:avLst>
          </a:prstGeom>
        </p:spPr>
        <p:txBody>
          <a:bodyPr anchor="ctr">
            <a:noAutofit/>
          </a:bodyPr>
          <a:lstStyle>
            <a:lvl1pPr algn="ctr">
              <a:defRPr>
                <a:solidFill>
                  <a:schemeClr val="bg1"/>
                </a:solidFill>
              </a:defRPr>
            </a:lvl1pPr>
          </a:lstStyle>
          <a:p>
            <a:r>
              <a:rPr lang="en-US"/>
              <a:t>Click icon to add picture</a:t>
            </a:r>
          </a:p>
        </p:txBody>
      </p:sp>
      <p:sp>
        <p:nvSpPr>
          <p:cNvPr id="16" name="Text Placeholder 15">
            <a:extLst>
              <a:ext uri="{FF2B5EF4-FFF2-40B4-BE49-F238E27FC236}">
                <a16:creationId xmlns:a16="http://schemas.microsoft.com/office/drawing/2014/main" id="{EE8BCADA-5B32-EE1D-4D6D-EDAFF30E086B}"/>
              </a:ext>
            </a:extLst>
          </p:cNvPr>
          <p:cNvSpPr>
            <a:spLocks noGrp="1"/>
          </p:cNvSpPr>
          <p:nvPr>
            <p:ph type="body" sz="quarter" idx="17"/>
          </p:nvPr>
        </p:nvSpPr>
        <p:spPr>
          <a:xfrm>
            <a:off x="518159" y="365125"/>
            <a:ext cx="5334954" cy="5622925"/>
          </a:xfrm>
        </p:spPr>
        <p:txBody>
          <a:bodyPr anchor="ctr" anchorCtr="0">
            <a:normAutofit/>
          </a:bodyPr>
          <a:lstStyle>
            <a:lvl1pPr>
              <a:defRPr sz="3200">
                <a:solidFill>
                  <a:schemeClr val="bg1"/>
                </a:solidFill>
                <a:latin typeface="Source Sans Pro Light" panose="020B0403030403020204" pitchFamily="34" charset="0"/>
              </a:defRPr>
            </a:lvl1pPr>
            <a:lvl2pPr>
              <a:defRPr sz="3200">
                <a:solidFill>
                  <a:schemeClr val="bg1"/>
                </a:solidFill>
                <a:latin typeface="Source Sans Pro Light" panose="020B0403030403020204" pitchFamily="34" charset="0"/>
              </a:defRPr>
            </a:lvl2pPr>
            <a:lvl3pPr>
              <a:defRPr sz="2800">
                <a:solidFill>
                  <a:schemeClr val="bg1"/>
                </a:solidFill>
                <a:latin typeface="Source Sans Pro Light" panose="020B0403030403020204" pitchFamily="34" charset="0"/>
              </a:defRPr>
            </a:lvl3pPr>
            <a:lvl4pPr>
              <a:defRPr sz="2400">
                <a:solidFill>
                  <a:schemeClr val="bg1"/>
                </a:solidFill>
                <a:latin typeface="Source Sans Pro Light" panose="020B0403030403020204" pitchFamily="34" charset="0"/>
              </a:defRPr>
            </a:lvl4pPr>
            <a:lvl5pPr>
              <a:defRPr sz="1600">
                <a:solidFill>
                  <a:schemeClr val="bg1"/>
                </a:solidFill>
                <a:latin typeface="Source Sans Pro Light" panose="020B0403030403020204" pitchFamily="34" charset="0"/>
              </a:defRPr>
            </a:lvl5pPr>
            <a:lvl6pPr>
              <a:defRPr sz="1600">
                <a:solidFill>
                  <a:schemeClr val="bg1"/>
                </a:solidFill>
              </a:defRPr>
            </a:lvl6pPr>
            <a:lvl7pPr>
              <a:defRPr sz="1600">
                <a:solidFill>
                  <a:schemeClr val="bg1"/>
                </a:solidFill>
              </a:defRPr>
            </a:lvl7pPr>
            <a:lvl8pPr>
              <a:defRPr sz="1600">
                <a:solidFill>
                  <a:schemeClr val="bg1"/>
                </a:solidFill>
              </a:defRPr>
            </a:lvl8pPr>
            <a:lvl9pPr>
              <a:defRPr sz="1600">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a:extLst>
              <a:ext uri="{FF2B5EF4-FFF2-40B4-BE49-F238E27FC236}">
                <a16:creationId xmlns:a16="http://schemas.microsoft.com/office/drawing/2014/main" id="{F5F65EFF-2813-2742-73D8-B8564116E54A}"/>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defRPr lang="en-US" sz="800" smtClean="0">
                <a:solidFill>
                  <a:schemeClr val="bg1"/>
                </a:solidFill>
              </a:defRPr>
            </a:lvl1pPr>
            <a:lvl2pPr marL="0" indent="0" algn="r">
              <a:defRPr sz="800">
                <a:solidFill>
                  <a:schemeClr val="bg1"/>
                </a:solidFill>
              </a:defRPr>
            </a:lvl2pPr>
            <a:lvl3pPr marL="0" algn="r">
              <a:defRPr sz="800">
                <a:solidFill>
                  <a:schemeClr val="bg1"/>
                </a:solidFill>
              </a:defRPr>
            </a:lvl3pPr>
            <a:lvl4pPr marL="0" algn="r">
              <a:defRPr sz="800">
                <a:solidFill>
                  <a:schemeClr val="bg1"/>
                </a:solidFill>
              </a:defRPr>
            </a:lvl4pPr>
            <a:lvl5pPr marL="0" algn="r">
              <a:defRPr sz="800">
                <a:solidFill>
                  <a:schemeClr val="bg1"/>
                </a:solidFill>
              </a:defRPr>
            </a:lvl5pPr>
            <a:lvl6pPr marL="0" indent="0" algn="r">
              <a:defRPr sz="800">
                <a:solidFill>
                  <a:schemeClr val="bg1"/>
                </a:solidFill>
              </a:defRPr>
            </a:lvl6pPr>
            <a:lvl7pPr marL="0" algn="r">
              <a:defRPr sz="800">
                <a:solidFill>
                  <a:schemeClr val="bg1"/>
                </a:solidFill>
              </a:defRPr>
            </a:lvl7pPr>
            <a:lvl8pPr marL="0" indent="0" algn="r">
              <a:defRPr sz="800">
                <a:solidFill>
                  <a:schemeClr val="bg1"/>
                </a:solidFill>
              </a:defRPr>
            </a:lvl8pPr>
            <a:lvl9pPr marL="0" algn="r">
              <a:spcBef>
                <a:spcPts val="0"/>
              </a:spcBef>
              <a:defRPr sz="800">
                <a:solidFill>
                  <a:schemeClr val="bg1"/>
                </a:solidFill>
              </a:defRPr>
            </a:lvl9pPr>
          </a:lstStyle>
          <a:p>
            <a:pPr lvl="0" algn="r"/>
            <a:r>
              <a:rPr lang="en-US" dirty="0"/>
              <a:t> © 2023 GE HealthCare. GE is a trademark of General Electric Company used under trademark license.</a:t>
            </a:r>
          </a:p>
        </p:txBody>
      </p:sp>
      <p:pic>
        <p:nvPicPr>
          <p:cNvPr id="3" name="Picture 2">
            <a:extLst>
              <a:ext uri="{FF2B5EF4-FFF2-40B4-BE49-F238E27FC236}">
                <a16:creationId xmlns:a16="http://schemas.microsoft.com/office/drawing/2014/main" id="{3D9D92E5-2301-19F5-7376-DA5EFA54436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199"/>
            <a:ext cx="1344168" cy="458694"/>
          </a:xfrm>
          <a:prstGeom prst="rect">
            <a:avLst/>
          </a:prstGeom>
        </p:spPr>
      </p:pic>
    </p:spTree>
    <p:extLst>
      <p:ext uri="{BB962C8B-B14F-4D97-AF65-F5344CB8AC3E}">
        <p14:creationId xmlns:p14="http://schemas.microsoft.com/office/powerpoint/2010/main" val="13099728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llout + image - white">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1CB0C8C5-8CD3-E40A-3530-F1E8F48691F7}"/>
              </a:ext>
            </a:extLst>
          </p:cNvPr>
          <p:cNvGrpSpPr/>
          <p:nvPr userDrawn="1"/>
        </p:nvGrpSpPr>
        <p:grpSpPr>
          <a:xfrm>
            <a:off x="1" y="6309994"/>
            <a:ext cx="12192000" cy="548006"/>
            <a:chOff x="1" y="6309994"/>
            <a:chExt cx="12192000" cy="548006"/>
          </a:xfrm>
        </p:grpSpPr>
        <p:sp>
          <p:nvSpPr>
            <p:cNvPr id="9" name="Rectangle 8">
              <a:extLst>
                <a:ext uri="{FF2B5EF4-FFF2-40B4-BE49-F238E27FC236}">
                  <a16:creationId xmlns:a16="http://schemas.microsoft.com/office/drawing/2014/main" id="{0CD56170-D165-B444-FD97-EE0EF6395600}"/>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1" name="Picture 10">
              <a:extLst>
                <a:ext uri="{FF2B5EF4-FFF2-40B4-BE49-F238E27FC236}">
                  <a16:creationId xmlns:a16="http://schemas.microsoft.com/office/drawing/2014/main" id="{E8C72ED1-B916-112A-0CCE-56A750ADC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12" name="Picture Placeholder 6">
            <a:extLst>
              <a:ext uri="{FF2B5EF4-FFF2-40B4-BE49-F238E27FC236}">
                <a16:creationId xmlns:a16="http://schemas.microsoft.com/office/drawing/2014/main" id="{FD129438-6810-41AE-4B97-03F63E0C9184}"/>
              </a:ext>
            </a:extLst>
          </p:cNvPr>
          <p:cNvSpPr>
            <a:spLocks noGrp="1"/>
          </p:cNvSpPr>
          <p:nvPr>
            <p:ph type="pic" sz="quarter" idx="16"/>
          </p:nvPr>
        </p:nvSpPr>
        <p:spPr>
          <a:xfrm>
            <a:off x="6343650" y="188455"/>
            <a:ext cx="5664900" cy="6120904"/>
          </a:xfrm>
          <a:prstGeom prst="roundRect">
            <a:avLst>
              <a:gd name="adj" fmla="val 3495"/>
            </a:avLst>
          </a:prstGeom>
        </p:spPr>
        <p:txBody>
          <a:bodyPr anchor="ctr">
            <a:noAutofit/>
          </a:bodyPr>
          <a:lstStyle>
            <a:lvl1pPr algn="ctr">
              <a:defRPr>
                <a:solidFill>
                  <a:schemeClr val="tx1"/>
                </a:solidFill>
              </a:defRPr>
            </a:lvl1pPr>
          </a:lstStyle>
          <a:p>
            <a:r>
              <a:rPr lang="en-US"/>
              <a:t>Click icon to add picture</a:t>
            </a:r>
          </a:p>
        </p:txBody>
      </p:sp>
      <p:sp>
        <p:nvSpPr>
          <p:cNvPr id="16" name="Text Placeholder 15">
            <a:extLst>
              <a:ext uri="{FF2B5EF4-FFF2-40B4-BE49-F238E27FC236}">
                <a16:creationId xmlns:a16="http://schemas.microsoft.com/office/drawing/2014/main" id="{EE8BCADA-5B32-EE1D-4D6D-EDAFF30E086B}"/>
              </a:ext>
            </a:extLst>
          </p:cNvPr>
          <p:cNvSpPr>
            <a:spLocks noGrp="1"/>
          </p:cNvSpPr>
          <p:nvPr>
            <p:ph type="body" sz="quarter" idx="17"/>
          </p:nvPr>
        </p:nvSpPr>
        <p:spPr>
          <a:xfrm>
            <a:off x="518159" y="365125"/>
            <a:ext cx="5330192" cy="5622925"/>
          </a:xfrm>
        </p:spPr>
        <p:txBody>
          <a:bodyPr anchor="ctr" anchorCtr="0">
            <a:normAutofit/>
          </a:bodyPr>
          <a:lstStyle>
            <a:lvl1pPr>
              <a:defRPr sz="3200">
                <a:solidFill>
                  <a:schemeClr val="accent1"/>
                </a:solidFill>
                <a:latin typeface="Source Sans Pro Light" panose="020B0403030403020204" pitchFamily="34" charset="0"/>
              </a:defRPr>
            </a:lvl1pPr>
            <a:lvl2pPr>
              <a:defRPr sz="3200">
                <a:solidFill>
                  <a:schemeClr val="accent1"/>
                </a:solidFill>
                <a:latin typeface="Source Sans Pro Light" panose="020B0403030403020204" pitchFamily="34" charset="0"/>
              </a:defRPr>
            </a:lvl2pPr>
            <a:lvl3pPr>
              <a:defRPr sz="2800">
                <a:solidFill>
                  <a:schemeClr val="accent1"/>
                </a:solidFill>
                <a:latin typeface="Source Sans Pro Light" panose="020B0403030403020204" pitchFamily="34" charset="0"/>
              </a:defRPr>
            </a:lvl3pPr>
            <a:lvl4pPr>
              <a:defRPr sz="2400">
                <a:solidFill>
                  <a:schemeClr val="accent1"/>
                </a:solidFill>
                <a:latin typeface="Source Sans Pro Light" panose="020B0403030403020204" pitchFamily="34" charset="0"/>
              </a:defRPr>
            </a:lvl4pPr>
            <a:lvl5pPr>
              <a:defRPr sz="1600">
                <a:solidFill>
                  <a:schemeClr val="accent1"/>
                </a:solidFill>
                <a:latin typeface="Source Sans Pro Light" panose="020B0403030403020204" pitchFamily="34" charset="0"/>
              </a:defRPr>
            </a:lvl5pPr>
            <a:lvl6pPr>
              <a:defRPr sz="1600">
                <a:solidFill>
                  <a:schemeClr val="accent1"/>
                </a:solidFill>
              </a:defRPr>
            </a:lvl6pPr>
            <a:lvl7pPr>
              <a:defRPr sz="1600">
                <a:solidFill>
                  <a:schemeClr val="accent1"/>
                </a:solidFill>
              </a:defRPr>
            </a:lvl7pPr>
            <a:lvl8pPr>
              <a:defRPr sz="1600">
                <a:solidFill>
                  <a:schemeClr val="accent1"/>
                </a:solidFill>
              </a:defRPr>
            </a:lvl8pPr>
            <a:lvl9pPr>
              <a:defRPr sz="1600">
                <a:solidFill>
                  <a:schemeClr val="accent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5">
            <a:extLst>
              <a:ext uri="{FF2B5EF4-FFF2-40B4-BE49-F238E27FC236}">
                <a16:creationId xmlns:a16="http://schemas.microsoft.com/office/drawing/2014/main" id="{FFEEA5BF-FEF2-38C8-742E-128BB97D7B3B}"/>
              </a:ext>
            </a:extLst>
          </p:cNvPr>
          <p:cNvSpPr>
            <a:spLocks noGrp="1"/>
          </p:cNvSpPr>
          <p:nvPr>
            <p:ph type="sldNum" sz="quarter" idx="12"/>
          </p:nvPr>
        </p:nvSpPr>
        <p:spPr>
          <a:xfrm>
            <a:off x="11450472" y="6455664"/>
            <a:ext cx="226416" cy="256032"/>
          </a:xfrm>
        </p:spPr>
        <p:txBody>
          <a:bodyPr/>
          <a:lstStyle/>
          <a:p>
            <a:fld id="{339C9110-F427-4586-9638-A5638F41FBCD}" type="slidenum">
              <a:rPr lang="en-US" smtClean="0"/>
              <a:t>‹#›</a:t>
            </a:fld>
            <a:endParaRPr lang="en-US"/>
          </a:p>
        </p:txBody>
      </p:sp>
      <p:sp>
        <p:nvSpPr>
          <p:cNvPr id="4" name="TextBox 3">
            <a:extLst>
              <a:ext uri="{FF2B5EF4-FFF2-40B4-BE49-F238E27FC236}">
                <a16:creationId xmlns:a16="http://schemas.microsoft.com/office/drawing/2014/main" id="{C41B609E-B5A0-C872-6217-414F03202E54}"/>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
        <p:nvSpPr>
          <p:cNvPr id="5" name="Date Placeholder 3">
            <a:extLst>
              <a:ext uri="{FF2B5EF4-FFF2-40B4-BE49-F238E27FC236}">
                <a16:creationId xmlns:a16="http://schemas.microsoft.com/office/drawing/2014/main" id="{F9290E0A-E8F3-D223-CC84-58B848FE3B28}"/>
              </a:ext>
            </a:extLst>
          </p:cNvPr>
          <p:cNvSpPr>
            <a:spLocks noGrp="1"/>
          </p:cNvSpPr>
          <p:nvPr>
            <p:ph type="dt" sz="half" idx="10"/>
          </p:nvPr>
        </p:nvSpPr>
        <p:spPr>
          <a:xfrm>
            <a:off x="6105469" y="6455664"/>
            <a:ext cx="755566" cy="256032"/>
          </a:xfrm>
        </p:spPr>
        <p:txBody>
          <a:bodyPr/>
          <a:lstStyle/>
          <a:p>
            <a:r>
              <a:rPr lang="en-US"/>
              <a:t>Month Year</a:t>
            </a:r>
          </a:p>
        </p:txBody>
      </p:sp>
      <p:sp>
        <p:nvSpPr>
          <p:cNvPr id="6" name="Footer Placeholder 4">
            <a:extLst>
              <a:ext uri="{FF2B5EF4-FFF2-40B4-BE49-F238E27FC236}">
                <a16:creationId xmlns:a16="http://schemas.microsoft.com/office/drawing/2014/main" id="{B2368625-885B-556B-C3C9-AD3874128FDA}"/>
              </a:ext>
            </a:extLst>
          </p:cNvPr>
          <p:cNvSpPr>
            <a:spLocks noGrp="1"/>
          </p:cNvSpPr>
          <p:nvPr>
            <p:ph type="ftr" sz="quarter" idx="11"/>
          </p:nvPr>
        </p:nvSpPr>
        <p:spPr>
          <a:xfrm>
            <a:off x="2185415" y="6455664"/>
            <a:ext cx="3742309" cy="256032"/>
          </a:xfrm>
        </p:spPr>
        <p:txBody>
          <a:bodyPr/>
          <a:lstStyle/>
          <a:p>
            <a:r>
              <a:rPr lang="en-US" dirty="0"/>
              <a:t>Presentation name | Month Year  Use Insert Header/Footer to update the disclosure</a:t>
            </a:r>
          </a:p>
        </p:txBody>
      </p:sp>
    </p:spTree>
    <p:extLst>
      <p:ext uri="{BB962C8B-B14F-4D97-AF65-F5344CB8AC3E}">
        <p14:creationId xmlns:p14="http://schemas.microsoft.com/office/powerpoint/2010/main" val="4844271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 imag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08DB0BB-D22F-F2C2-C3B9-1796585F4C32}"/>
              </a:ext>
            </a:extLst>
          </p:cNvPr>
          <p:cNvGrpSpPr/>
          <p:nvPr userDrawn="1"/>
        </p:nvGrpSpPr>
        <p:grpSpPr>
          <a:xfrm>
            <a:off x="1" y="6309994"/>
            <a:ext cx="12192000" cy="548006"/>
            <a:chOff x="1" y="6309994"/>
            <a:chExt cx="12192000" cy="548006"/>
          </a:xfrm>
        </p:grpSpPr>
        <p:sp>
          <p:nvSpPr>
            <p:cNvPr id="14" name="Rectangle 13">
              <a:extLst>
                <a:ext uri="{FF2B5EF4-FFF2-40B4-BE49-F238E27FC236}">
                  <a16:creationId xmlns:a16="http://schemas.microsoft.com/office/drawing/2014/main" id="{39667BB3-C530-2AD7-6D32-99DD8B1761D5}"/>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5" name="Picture 14">
              <a:extLst>
                <a:ext uri="{FF2B5EF4-FFF2-40B4-BE49-F238E27FC236}">
                  <a16:creationId xmlns:a16="http://schemas.microsoft.com/office/drawing/2014/main" id="{304EE725-7C97-2BD5-737D-132ACA5A496A}"/>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8" y="365125"/>
            <a:ext cx="5330826"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533082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533082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3" name="Picture Placeholder 6">
            <a:extLst>
              <a:ext uri="{FF2B5EF4-FFF2-40B4-BE49-F238E27FC236}">
                <a16:creationId xmlns:a16="http://schemas.microsoft.com/office/drawing/2014/main" id="{CA712766-22E7-3C4D-D51A-ED954200F351}"/>
              </a:ext>
            </a:extLst>
          </p:cNvPr>
          <p:cNvSpPr>
            <a:spLocks noGrp="1"/>
          </p:cNvSpPr>
          <p:nvPr>
            <p:ph type="pic" sz="quarter" idx="16"/>
          </p:nvPr>
        </p:nvSpPr>
        <p:spPr>
          <a:xfrm>
            <a:off x="6343650" y="188455"/>
            <a:ext cx="5664900" cy="6120270"/>
          </a:xfrm>
          <a:prstGeom prst="roundRect">
            <a:avLst>
              <a:gd name="adj" fmla="val 3495"/>
            </a:avLst>
          </a:prstGeom>
        </p:spPr>
        <p:txBody>
          <a:bodyPr anchor="ctr">
            <a:noAutofit/>
          </a:bodyPr>
          <a:lstStyle>
            <a:lvl1pPr algn="ctr">
              <a:defRPr/>
            </a:lvl1pPr>
          </a:lstStyle>
          <a:p>
            <a:r>
              <a:rPr lang="en-US"/>
              <a:t>Click icon to add picture</a:t>
            </a:r>
          </a:p>
        </p:txBody>
      </p:sp>
      <p:sp>
        <p:nvSpPr>
          <p:cNvPr id="5" name="TextBox 4">
            <a:extLst>
              <a:ext uri="{FF2B5EF4-FFF2-40B4-BE49-F238E27FC236}">
                <a16:creationId xmlns:a16="http://schemas.microsoft.com/office/drawing/2014/main" id="{317F5479-B840-D271-F335-134347454729}"/>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401107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 image (2/3+1/3)">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03D33CF-59FA-4C73-87B9-E73301C77064}"/>
              </a:ext>
            </a:extLst>
          </p:cNvPr>
          <p:cNvGrpSpPr/>
          <p:nvPr userDrawn="1"/>
        </p:nvGrpSpPr>
        <p:grpSpPr>
          <a:xfrm>
            <a:off x="1" y="6309994"/>
            <a:ext cx="12192000" cy="548006"/>
            <a:chOff x="1" y="6309994"/>
            <a:chExt cx="12192000" cy="548006"/>
          </a:xfrm>
        </p:grpSpPr>
        <p:sp>
          <p:nvSpPr>
            <p:cNvPr id="14" name="Rectangle 13">
              <a:extLst>
                <a:ext uri="{FF2B5EF4-FFF2-40B4-BE49-F238E27FC236}">
                  <a16:creationId xmlns:a16="http://schemas.microsoft.com/office/drawing/2014/main" id="{36DDC0A4-CBEC-7002-4E08-7210A6DAABAB}"/>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5" name="Picture 14">
              <a:extLst>
                <a:ext uri="{FF2B5EF4-FFF2-40B4-BE49-F238E27FC236}">
                  <a16:creationId xmlns:a16="http://schemas.microsoft.com/office/drawing/2014/main" id="{462F8649-EE70-57EF-995C-04C7102E004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8" y="365125"/>
            <a:ext cx="726757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724940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724940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Picture Placeholder 6">
            <a:extLst>
              <a:ext uri="{FF2B5EF4-FFF2-40B4-BE49-F238E27FC236}">
                <a16:creationId xmlns:a16="http://schemas.microsoft.com/office/drawing/2014/main" id="{F2BE7156-1EB0-C68E-E152-C6BD72ECDC35}"/>
              </a:ext>
            </a:extLst>
          </p:cNvPr>
          <p:cNvSpPr>
            <a:spLocks noGrp="1"/>
          </p:cNvSpPr>
          <p:nvPr>
            <p:ph type="pic" sz="quarter" idx="15"/>
          </p:nvPr>
        </p:nvSpPr>
        <p:spPr>
          <a:xfrm>
            <a:off x="8289925" y="182563"/>
            <a:ext cx="3711574" cy="6126162"/>
          </a:xfrm>
          <a:prstGeom prst="roundRect">
            <a:avLst>
              <a:gd name="adj" fmla="val 5135"/>
            </a:avLst>
          </a:prstGeom>
        </p:spPr>
        <p:txBody>
          <a:bodyPr anchor="ctr">
            <a:noAutofit/>
          </a:bodyPr>
          <a:lstStyle>
            <a:lvl1pPr algn="ctr">
              <a:defRPr/>
            </a:lvl1pPr>
          </a:lstStyle>
          <a:p>
            <a:r>
              <a:rPr lang="en-US"/>
              <a:t>Click icon to add picture</a:t>
            </a:r>
          </a:p>
        </p:txBody>
      </p:sp>
      <p:sp>
        <p:nvSpPr>
          <p:cNvPr id="6" name="TextBox 5">
            <a:extLst>
              <a:ext uri="{FF2B5EF4-FFF2-40B4-BE49-F238E27FC236}">
                <a16:creationId xmlns:a16="http://schemas.microsoft.com/office/drawing/2014/main" id="{454429AB-1A65-5245-EF4B-E57832920B08}"/>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41169790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 image (1/3+2/3)">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FB5ADF5-A940-2911-FEEC-F8DB53FD5997}"/>
              </a:ext>
            </a:extLst>
          </p:cNvPr>
          <p:cNvGrpSpPr/>
          <p:nvPr userDrawn="1"/>
        </p:nvGrpSpPr>
        <p:grpSpPr>
          <a:xfrm>
            <a:off x="1" y="6309994"/>
            <a:ext cx="12192000" cy="548006"/>
            <a:chOff x="1" y="6309994"/>
            <a:chExt cx="12192000" cy="548006"/>
          </a:xfrm>
        </p:grpSpPr>
        <p:sp>
          <p:nvSpPr>
            <p:cNvPr id="11" name="Rectangle 10">
              <a:extLst>
                <a:ext uri="{FF2B5EF4-FFF2-40B4-BE49-F238E27FC236}">
                  <a16:creationId xmlns:a16="http://schemas.microsoft.com/office/drawing/2014/main" id="{BCB1818C-6E4C-6882-BE4A-3F6B9A5005F0}"/>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2" name="Picture 11">
              <a:extLst>
                <a:ext uri="{FF2B5EF4-FFF2-40B4-BE49-F238E27FC236}">
                  <a16:creationId xmlns:a16="http://schemas.microsoft.com/office/drawing/2014/main" id="{911F84FF-F1A8-61F4-C130-68D6AAD8FF6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8" y="365125"/>
            <a:ext cx="338137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3381437"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3381437"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Picture Placeholder 6">
            <a:extLst>
              <a:ext uri="{FF2B5EF4-FFF2-40B4-BE49-F238E27FC236}">
                <a16:creationId xmlns:a16="http://schemas.microsoft.com/office/drawing/2014/main" id="{F2BE7156-1EB0-C68E-E152-C6BD72ECDC35}"/>
              </a:ext>
            </a:extLst>
          </p:cNvPr>
          <p:cNvSpPr>
            <a:spLocks noGrp="1"/>
          </p:cNvSpPr>
          <p:nvPr>
            <p:ph type="pic" sz="quarter" idx="15"/>
          </p:nvPr>
        </p:nvSpPr>
        <p:spPr>
          <a:xfrm>
            <a:off x="4406900" y="182563"/>
            <a:ext cx="7594599" cy="6126162"/>
          </a:xfrm>
          <a:prstGeom prst="roundRect">
            <a:avLst>
              <a:gd name="adj" fmla="val 5135"/>
            </a:avLst>
          </a:prstGeom>
        </p:spPr>
        <p:txBody>
          <a:bodyPr anchor="ctr">
            <a:noAutofit/>
          </a:bodyPr>
          <a:lstStyle>
            <a:lvl1pPr algn="ctr">
              <a:defRPr/>
            </a:lvl1pPr>
          </a:lstStyle>
          <a:p>
            <a:r>
              <a:rPr lang="en-US"/>
              <a:t>Click icon to add picture</a:t>
            </a:r>
          </a:p>
        </p:txBody>
      </p:sp>
      <p:sp>
        <p:nvSpPr>
          <p:cNvPr id="6" name="TextBox 5">
            <a:extLst>
              <a:ext uri="{FF2B5EF4-FFF2-40B4-BE49-F238E27FC236}">
                <a16:creationId xmlns:a16="http://schemas.microsoft.com/office/drawing/2014/main" id="{0F29C49F-3C53-8E1E-1BAA-DE78E096BAE1}"/>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4622757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877D7604-0FEA-F0F4-3053-19A41F3D247C}"/>
              </a:ext>
            </a:extLst>
          </p:cNvPr>
          <p:cNvGrpSpPr/>
          <p:nvPr userDrawn="1"/>
        </p:nvGrpSpPr>
        <p:grpSpPr>
          <a:xfrm>
            <a:off x="1" y="6309994"/>
            <a:ext cx="12192000" cy="548006"/>
            <a:chOff x="1" y="6309994"/>
            <a:chExt cx="12192000" cy="548006"/>
          </a:xfrm>
        </p:grpSpPr>
        <p:sp>
          <p:nvSpPr>
            <p:cNvPr id="15" name="Rectangle 14">
              <a:extLst>
                <a:ext uri="{FF2B5EF4-FFF2-40B4-BE49-F238E27FC236}">
                  <a16:creationId xmlns:a16="http://schemas.microsoft.com/office/drawing/2014/main" id="{1D5B79FC-0206-74E0-46FB-817EB4B2FC0A}"/>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6" name="Picture 15">
              <a:extLst>
                <a:ext uri="{FF2B5EF4-FFF2-40B4-BE49-F238E27FC236}">
                  <a16:creationId xmlns:a16="http://schemas.microsoft.com/office/drawing/2014/main" id="{BA0491FC-B3A3-B139-7731-BA85D727E54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1BC5D5A9-567A-2A37-6CED-15B04F7F38C2}"/>
              </a:ext>
            </a:extLst>
          </p:cNvPr>
          <p:cNvSpPr>
            <a:spLocks noGrp="1"/>
          </p:cNvSpPr>
          <p:nvPr>
            <p:ph type="title"/>
          </p:nvPr>
        </p:nvSpPr>
        <p:spPr/>
        <p:txBody>
          <a:body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FD34C764-E0EB-2208-0243-AFF84877397B}"/>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EC23356B-2BE3-431E-E7B2-89F7228FE33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916EB99-05F0-2B87-8138-B360AE99BFB1}"/>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3" name="Picture Placeholder 6">
            <a:extLst>
              <a:ext uri="{FF2B5EF4-FFF2-40B4-BE49-F238E27FC236}">
                <a16:creationId xmlns:a16="http://schemas.microsoft.com/office/drawing/2014/main" id="{62BC8CA4-FDCA-461D-5AB3-35CBDBB39C0C}"/>
              </a:ext>
            </a:extLst>
          </p:cNvPr>
          <p:cNvSpPr>
            <a:spLocks noGrp="1"/>
          </p:cNvSpPr>
          <p:nvPr>
            <p:ph type="pic" sz="quarter" idx="17"/>
          </p:nvPr>
        </p:nvSpPr>
        <p:spPr>
          <a:xfrm>
            <a:off x="183450" y="1638300"/>
            <a:ext cx="11825100" cy="4648200"/>
          </a:xfrm>
          <a:prstGeom prst="roundRect">
            <a:avLst>
              <a:gd name="adj" fmla="val 4244"/>
            </a:avLst>
          </a:prstGeom>
        </p:spPr>
        <p:txBody>
          <a:bodyPr anchor="ctr">
            <a:noAutofit/>
          </a:bodyPr>
          <a:lstStyle>
            <a:lvl1pPr algn="ctr">
              <a:defRPr/>
            </a:lvl1pPr>
          </a:lstStyle>
          <a:p>
            <a:r>
              <a:rPr lang="en-US"/>
              <a:t>Click icon to add picture</a:t>
            </a:r>
          </a:p>
        </p:txBody>
      </p:sp>
      <p:sp>
        <p:nvSpPr>
          <p:cNvPr id="10" name="TextBox 9">
            <a:extLst>
              <a:ext uri="{FF2B5EF4-FFF2-40B4-BE49-F238E27FC236}">
                <a16:creationId xmlns:a16="http://schemas.microsoft.com/office/drawing/2014/main" id="{E766E85F-9B65-6B3A-2E15-FA5095378ABC}"/>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4561123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full-bleed)">
    <p:bg>
      <p:bgPr>
        <a:solidFill>
          <a:schemeClr val="bg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1907EF2-3B45-E8AC-79B6-860C2008EEE2}"/>
              </a:ext>
            </a:extLst>
          </p:cNvPr>
          <p:cNvGrpSpPr/>
          <p:nvPr userDrawn="1"/>
        </p:nvGrpSpPr>
        <p:grpSpPr>
          <a:xfrm>
            <a:off x="1" y="6309994"/>
            <a:ext cx="12192000" cy="548006"/>
            <a:chOff x="1" y="6309994"/>
            <a:chExt cx="12192000" cy="548006"/>
          </a:xfrm>
        </p:grpSpPr>
        <p:sp>
          <p:nvSpPr>
            <p:cNvPr id="10" name="Rectangle 9">
              <a:extLst>
                <a:ext uri="{FF2B5EF4-FFF2-40B4-BE49-F238E27FC236}">
                  <a16:creationId xmlns:a16="http://schemas.microsoft.com/office/drawing/2014/main" id="{1FE6C348-4569-A48B-7A14-0A8FC1207471}"/>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1" name="Picture 10">
              <a:extLst>
                <a:ext uri="{FF2B5EF4-FFF2-40B4-BE49-F238E27FC236}">
                  <a16:creationId xmlns:a16="http://schemas.microsoft.com/office/drawing/2014/main" id="{C329384D-ECCE-F9BA-E0A5-72E96986618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4" name="Date Placeholder 3">
            <a:extLst>
              <a:ext uri="{FF2B5EF4-FFF2-40B4-BE49-F238E27FC236}">
                <a16:creationId xmlns:a16="http://schemas.microsoft.com/office/drawing/2014/main" id="{FD34C764-E0EB-2208-0243-AFF84877397B}"/>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EC23356B-2BE3-431E-E7B2-89F7228FE33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916EB99-05F0-2B87-8138-B360AE99BFB1}"/>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2" name="TextBox 1">
            <a:extLst>
              <a:ext uri="{FF2B5EF4-FFF2-40B4-BE49-F238E27FC236}">
                <a16:creationId xmlns:a16="http://schemas.microsoft.com/office/drawing/2014/main" id="{E2E59FD6-E418-9A8E-1110-B1812B899DA1}"/>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454912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Imag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1AC7D-8B33-DE73-F3BD-02327FCDC580}"/>
              </a:ext>
            </a:extLst>
          </p:cNvPr>
          <p:cNvSpPr>
            <a:spLocks noGrp="1"/>
          </p:cNvSpPr>
          <p:nvPr>
            <p:ph type="ctrTitle"/>
          </p:nvPr>
        </p:nvSpPr>
        <p:spPr>
          <a:xfrm>
            <a:off x="522288" y="1643063"/>
            <a:ext cx="5330825" cy="2330451"/>
          </a:xfrm>
        </p:spPr>
        <p:txBody>
          <a:bodyPr anchor="b">
            <a:normAutofit/>
          </a:bodyPr>
          <a:lstStyle>
            <a:lvl1pPr algn="l">
              <a:defRPr sz="6000">
                <a:solidFill>
                  <a:schemeClr val="tx1"/>
                </a:solidFill>
              </a:defRPr>
            </a:lvl1pPr>
          </a:lstStyle>
          <a:p>
            <a:r>
              <a:rPr lang="en-US"/>
              <a:t>Click to edit Master title style</a:t>
            </a:r>
            <a:endParaRPr lang="en-US" dirty="0"/>
          </a:p>
        </p:txBody>
      </p:sp>
      <p:sp>
        <p:nvSpPr>
          <p:cNvPr id="3" name="Picture Placeholder 6">
            <a:extLst>
              <a:ext uri="{FF2B5EF4-FFF2-40B4-BE49-F238E27FC236}">
                <a16:creationId xmlns:a16="http://schemas.microsoft.com/office/drawing/2014/main" id="{B45A6630-AB2A-0F52-795E-B12B8E6B0C0E}"/>
              </a:ext>
            </a:extLst>
          </p:cNvPr>
          <p:cNvSpPr>
            <a:spLocks noGrp="1"/>
          </p:cNvSpPr>
          <p:nvPr>
            <p:ph type="pic" sz="quarter" idx="15"/>
          </p:nvPr>
        </p:nvSpPr>
        <p:spPr>
          <a:xfrm>
            <a:off x="6343649" y="182880"/>
            <a:ext cx="5662613" cy="6490970"/>
          </a:xfrm>
          <a:prstGeom prst="roundRect">
            <a:avLst>
              <a:gd name="adj" fmla="val 3495"/>
            </a:avLst>
          </a:prstGeom>
        </p:spPr>
        <p:txBody>
          <a:bodyPr anchor="ctr">
            <a:noAutofit/>
          </a:bodyPr>
          <a:lstStyle>
            <a:lvl1pPr algn="ctr">
              <a:defRPr/>
            </a:lvl1pPr>
          </a:lstStyle>
          <a:p>
            <a:r>
              <a:rPr lang="en-US"/>
              <a:t>Click icon to add picture</a:t>
            </a:r>
          </a:p>
        </p:txBody>
      </p:sp>
      <p:sp>
        <p:nvSpPr>
          <p:cNvPr id="6" name="TextBox 5">
            <a:extLst>
              <a:ext uri="{FF2B5EF4-FFF2-40B4-BE49-F238E27FC236}">
                <a16:creationId xmlns:a16="http://schemas.microsoft.com/office/drawing/2014/main" id="{82DEF0CB-73F2-147D-7420-5EF3720BDE54}"/>
              </a:ext>
            </a:extLst>
          </p:cNvPr>
          <p:cNvSpPr txBox="1"/>
          <p:nvPr userDrawn="1"/>
        </p:nvSpPr>
        <p:spPr>
          <a:xfrm>
            <a:off x="518160" y="6455664"/>
            <a:ext cx="4318719" cy="256031"/>
          </a:xfrm>
          <a:prstGeom prst="rect">
            <a:avLst/>
          </a:prstGeom>
        </p:spPr>
        <p:txBody>
          <a:bodyPr vert="horz" lIns="0" tIns="0" rIns="0" bIns="0" rtlCol="0" anchor="ctr">
            <a:normAutofit/>
          </a:bodyPr>
          <a:lstStyle>
            <a:defPPr>
              <a:defRPr lang="en-US"/>
            </a:defPPr>
            <a:lvl1pPr>
              <a:defRPr lang="en-US" sz="800" smtClean="0">
                <a:solidFill>
                  <a:schemeClr val="accent1"/>
                </a:solidFill>
              </a:defRPr>
            </a:lvl1pPr>
            <a:lvl2pPr marL="0" indent="0">
              <a:defRPr sz="800">
                <a:solidFill>
                  <a:schemeClr val="accent1"/>
                </a:solidFill>
              </a:defRPr>
            </a:lvl2pPr>
            <a:lvl3pPr marL="0">
              <a:defRPr sz="800">
                <a:solidFill>
                  <a:schemeClr val="accent1"/>
                </a:solidFill>
              </a:defRPr>
            </a:lvl3pPr>
            <a:lvl4pPr marL="0">
              <a:defRPr sz="800">
                <a:solidFill>
                  <a:schemeClr val="accent1"/>
                </a:solidFill>
              </a:defRPr>
            </a:lvl4pPr>
            <a:lvl5pPr marL="0">
              <a:defRPr sz="800">
                <a:solidFill>
                  <a:schemeClr val="accent1"/>
                </a:solidFill>
              </a:defRPr>
            </a:lvl5pPr>
            <a:lvl6pPr marL="0" indent="0">
              <a:defRPr sz="800">
                <a:solidFill>
                  <a:schemeClr val="accent1"/>
                </a:solidFill>
              </a:defRPr>
            </a:lvl6pPr>
            <a:lvl7pPr marL="0">
              <a:defRPr sz="800">
                <a:solidFill>
                  <a:schemeClr val="accent1"/>
                </a:solidFill>
              </a:defRPr>
            </a:lvl7pPr>
            <a:lvl8pPr marL="0" indent="0">
              <a:defRPr sz="800">
                <a:solidFill>
                  <a:schemeClr val="accent1"/>
                </a:solidFill>
              </a:defRPr>
            </a:lvl8pPr>
            <a:lvl9pPr marL="0">
              <a:spcBef>
                <a:spcPts val="0"/>
              </a:spcBef>
              <a:defRPr sz="800">
                <a:solidFill>
                  <a:schemeClr val="accent1"/>
                </a:solidFill>
              </a:defRPr>
            </a:lvl9pPr>
          </a:lstStyle>
          <a:p>
            <a:pPr lvl="0"/>
            <a:r>
              <a:rPr lang="en-US" dirty="0"/>
              <a:t> © 2023 GE HealthCare. GE is a trademark of General Electric Company used under trademark license.</a:t>
            </a:r>
          </a:p>
        </p:txBody>
      </p:sp>
      <p:sp>
        <p:nvSpPr>
          <p:cNvPr id="8" name="Subtitle 2">
            <a:extLst>
              <a:ext uri="{FF2B5EF4-FFF2-40B4-BE49-F238E27FC236}">
                <a16:creationId xmlns:a16="http://schemas.microsoft.com/office/drawing/2014/main" id="{0A8EC97A-B9AE-2116-69F2-D6855980B0C0}"/>
              </a:ext>
            </a:extLst>
          </p:cNvPr>
          <p:cNvSpPr>
            <a:spLocks noGrp="1"/>
          </p:cNvSpPr>
          <p:nvPr>
            <p:ph type="subTitle" idx="1"/>
          </p:nvPr>
        </p:nvSpPr>
        <p:spPr>
          <a:xfrm>
            <a:off x="518160" y="4132262"/>
            <a:ext cx="5330825" cy="914400"/>
          </a:xfrm>
        </p:spPr>
        <p:txBody>
          <a:bodyPr>
            <a:normAutofit/>
          </a:bodyPr>
          <a:lstStyle>
            <a:lvl1pPr marL="0" indent="0" algn="l">
              <a:buNone/>
              <a:defRPr sz="1600">
                <a:solidFill>
                  <a:schemeClr val="tx1"/>
                </a:solidFill>
                <a:latin typeface="Source Sans Pro Semibold" panose="020B0603030403020204" pitchFamily="34" charset="0"/>
              </a:defRPr>
            </a:lvl1pPr>
            <a:lvl2pPr marL="0" indent="0" algn="l">
              <a:buNone/>
              <a:defRPr sz="1600">
                <a:solidFill>
                  <a:schemeClr val="tx1"/>
                </a:solidFill>
                <a:latin typeface="Source Sans Pro Semibold" panose="020B0603030403020204" pitchFamily="34" charset="0"/>
              </a:defRPr>
            </a:lvl2pPr>
            <a:lvl3pPr marL="0" indent="0" algn="l">
              <a:buNone/>
              <a:defRPr sz="1600">
                <a:solidFill>
                  <a:schemeClr val="tx1"/>
                </a:solidFill>
                <a:latin typeface="Source Sans Pro Semibold" panose="020B0603030403020204" pitchFamily="34" charset="0"/>
              </a:defRPr>
            </a:lvl3pPr>
            <a:lvl4pPr marL="0" indent="0" algn="l">
              <a:buNone/>
              <a:defRPr sz="1600">
                <a:solidFill>
                  <a:schemeClr val="tx1"/>
                </a:solidFill>
                <a:latin typeface="Source Sans Pro Semibold" panose="020B0603030403020204" pitchFamily="34" charset="0"/>
              </a:defRPr>
            </a:lvl4pPr>
            <a:lvl5pPr marL="0" indent="0" algn="l">
              <a:buNone/>
              <a:defRPr sz="1600">
                <a:solidFill>
                  <a:schemeClr val="tx1"/>
                </a:solidFill>
                <a:latin typeface="Source Sans Pro Semibold" panose="020B0603030403020204" pitchFamily="34" charset="0"/>
              </a:defRPr>
            </a:lvl5pPr>
            <a:lvl6pPr marL="0" indent="0" algn="l">
              <a:buNone/>
              <a:defRPr sz="1600">
                <a:solidFill>
                  <a:schemeClr val="tx1"/>
                </a:solidFill>
                <a:latin typeface="Source Sans Pro Semibold" panose="020B0603030403020204" pitchFamily="34" charset="0"/>
              </a:defRPr>
            </a:lvl6pPr>
            <a:lvl7pPr marL="0" indent="0" algn="l">
              <a:buNone/>
              <a:defRPr sz="1600">
                <a:solidFill>
                  <a:schemeClr val="tx1"/>
                </a:solidFill>
                <a:latin typeface="Source Sans Pro Semibold" panose="020B0603030403020204" pitchFamily="34" charset="0"/>
              </a:defRPr>
            </a:lvl7pPr>
            <a:lvl8pPr marL="0" indent="0" algn="l">
              <a:buNone/>
              <a:defRPr sz="1600">
                <a:solidFill>
                  <a:schemeClr val="tx1"/>
                </a:solidFill>
                <a:latin typeface="Source Sans Pro Semibold" panose="020B0603030403020204" pitchFamily="34" charset="0"/>
              </a:defRPr>
            </a:lvl8pPr>
            <a:lvl9pPr marL="0" indent="0" algn="l">
              <a:buNone/>
              <a:defRPr sz="1600">
                <a:solidFill>
                  <a:schemeClr val="tx1"/>
                </a:solidFill>
                <a:latin typeface="Source Sans Pro Semibold" panose="020B0603030403020204" pitchFamily="34" charset="0"/>
              </a:defRPr>
            </a:lvl9pPr>
          </a:lstStyle>
          <a:p>
            <a:pPr lvl="0"/>
            <a:r>
              <a:rPr lang="en-US"/>
              <a:t>Click to edit Master subtitle style</a:t>
            </a:r>
            <a:endParaRPr lang="en-US" dirty="0"/>
          </a:p>
        </p:txBody>
      </p:sp>
      <p:pic>
        <p:nvPicPr>
          <p:cNvPr id="9" name="Picture 8">
            <a:extLst>
              <a:ext uri="{FF2B5EF4-FFF2-40B4-BE49-F238E27FC236}">
                <a16:creationId xmlns:a16="http://schemas.microsoft.com/office/drawing/2014/main" id="{24A7D80C-37B7-C2F5-7483-BDD929F7223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34238" y="5197190"/>
            <a:ext cx="3784199" cy="1290994"/>
          </a:xfrm>
          <a:prstGeom prst="rect">
            <a:avLst/>
          </a:prstGeom>
        </p:spPr>
      </p:pic>
    </p:spTree>
    <p:extLst>
      <p:ext uri="{BB962C8B-B14F-4D97-AF65-F5344CB8AC3E}">
        <p14:creationId xmlns:p14="http://schemas.microsoft.com/office/powerpoint/2010/main" val="6943905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2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 purple">
    <p:bg>
      <p:bgPr>
        <a:solidFill>
          <a:schemeClr val="accent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D7CFB1-4341-3D8B-1FAE-D6548935C6A5}"/>
              </a:ext>
            </a:extLst>
          </p:cNvPr>
          <p:cNvGrpSpPr/>
          <p:nvPr userDrawn="1"/>
        </p:nvGrpSpPr>
        <p:grpSpPr>
          <a:xfrm>
            <a:off x="1" y="6309994"/>
            <a:ext cx="12192000" cy="548006"/>
            <a:chOff x="1" y="6309994"/>
            <a:chExt cx="12192000" cy="548006"/>
          </a:xfrm>
        </p:grpSpPr>
        <p:sp>
          <p:nvSpPr>
            <p:cNvPr id="14" name="Rectangle 13">
              <a:extLst>
                <a:ext uri="{FF2B5EF4-FFF2-40B4-BE49-F238E27FC236}">
                  <a16:creationId xmlns:a16="http://schemas.microsoft.com/office/drawing/2014/main" id="{230F8516-6A1E-5919-34E8-3ED4C9074BDD}"/>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5" name="Picture 14">
              <a:extLst>
                <a:ext uri="{FF2B5EF4-FFF2-40B4-BE49-F238E27FC236}">
                  <a16:creationId xmlns:a16="http://schemas.microsoft.com/office/drawing/2014/main" id="{0C6650DE-36C0-9EB0-50F6-581F43D0DD69}"/>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59" y="1098550"/>
            <a:ext cx="11151553" cy="4114800"/>
          </a:xfrm>
          <a:noFill/>
        </p:spPr>
        <p:txBody>
          <a:bodyPr anchor="b">
            <a:normAutofit/>
          </a:bodyPr>
          <a:lstStyle>
            <a:lvl1pPr marL="571500" indent="-571500">
              <a:buSzPct val="200000"/>
              <a:buFont typeface="Source Sans Pro Light" panose="020B0403030403020204" pitchFamily="34" charset="0"/>
              <a:buChar char="“"/>
              <a:defRPr sz="3600">
                <a:solidFill>
                  <a:schemeClr val="bg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0" name="Text Placeholder 2">
            <a:extLst>
              <a:ext uri="{FF2B5EF4-FFF2-40B4-BE49-F238E27FC236}">
                <a16:creationId xmlns:a16="http://schemas.microsoft.com/office/drawing/2014/main" id="{81D81026-3EF7-0051-1B4F-76CED0F74459}"/>
              </a:ext>
            </a:extLst>
          </p:cNvPr>
          <p:cNvSpPr>
            <a:spLocks noGrp="1"/>
          </p:cNvSpPr>
          <p:nvPr>
            <p:ph type="body" idx="1"/>
          </p:nvPr>
        </p:nvSpPr>
        <p:spPr>
          <a:xfrm>
            <a:off x="1108072" y="5389749"/>
            <a:ext cx="2423160" cy="164592"/>
          </a:xfrm>
        </p:spPr>
        <p:txBody>
          <a:bodyPr anchor="t">
            <a:normAutofit/>
          </a:bodyPr>
          <a:lstStyle>
            <a:lvl1pPr marL="0" indent="0">
              <a:buNone/>
              <a:defRPr sz="1150" b="0">
                <a:solidFill>
                  <a:schemeClr val="bg1"/>
                </a:solidFill>
                <a:latin typeface="Source Sans Pro SemiBold" panose="020B0603030403020204" pitchFamily="34" charset="0"/>
              </a:defRPr>
            </a:lvl1pPr>
            <a:lvl2pPr marL="0" indent="0">
              <a:buNone/>
              <a:defRPr sz="1150" b="0">
                <a:solidFill>
                  <a:schemeClr val="bg1"/>
                </a:solidFill>
                <a:latin typeface="Source Sans Pro SemiBold" panose="020B0603030403020204" pitchFamily="34" charset="0"/>
              </a:defRPr>
            </a:lvl2pPr>
            <a:lvl3pPr marL="0" indent="0">
              <a:buNone/>
              <a:defRPr sz="1150" b="0">
                <a:solidFill>
                  <a:schemeClr val="bg1"/>
                </a:solidFill>
                <a:latin typeface="Source Sans Pro SemiBold" panose="020B0603030403020204" pitchFamily="34" charset="0"/>
              </a:defRPr>
            </a:lvl3pPr>
            <a:lvl4pPr marL="0" indent="0">
              <a:buNone/>
              <a:defRPr sz="1150" b="0">
                <a:solidFill>
                  <a:schemeClr val="bg1"/>
                </a:solidFill>
                <a:latin typeface="Source Sans Pro SemiBold" panose="020B0603030403020204" pitchFamily="34" charset="0"/>
              </a:defRPr>
            </a:lvl4pPr>
            <a:lvl5pPr marL="0" indent="0">
              <a:buNone/>
              <a:tabLst/>
              <a:defRPr sz="1150" b="0">
                <a:solidFill>
                  <a:schemeClr val="bg1"/>
                </a:solidFill>
                <a:latin typeface="Source Sans Pro SemiBold" panose="020B0603030403020204" pitchFamily="34" charset="0"/>
              </a:defRPr>
            </a:lvl5pPr>
            <a:lvl6pPr marL="0" indent="0">
              <a:buNone/>
              <a:defRPr sz="1150" b="0">
                <a:solidFill>
                  <a:schemeClr val="bg1"/>
                </a:solidFill>
                <a:latin typeface="Source Sans Pro SemiBold" panose="020B0603030403020204" pitchFamily="34" charset="0"/>
              </a:defRPr>
            </a:lvl6pPr>
            <a:lvl7pPr marL="0" indent="0">
              <a:buNone/>
              <a:defRPr sz="1150" b="0">
                <a:solidFill>
                  <a:schemeClr val="bg1"/>
                </a:solidFill>
                <a:latin typeface="Source Sans Pro SemiBold" panose="020B0603030403020204" pitchFamily="34" charset="0"/>
              </a:defRPr>
            </a:lvl7pPr>
            <a:lvl8pPr marL="0" indent="0">
              <a:buNone/>
              <a:defRPr sz="1150" b="0">
                <a:solidFill>
                  <a:schemeClr val="bg1"/>
                </a:solidFill>
                <a:latin typeface="Source Sans Pro SemiBold" panose="020B0603030403020204" pitchFamily="34" charset="0"/>
              </a:defRPr>
            </a:lvl8pPr>
            <a:lvl9pPr marL="0" indent="0">
              <a:buNone/>
              <a:defRPr sz="1150" b="0">
                <a:solidFill>
                  <a:schemeClr val="bg1"/>
                </a:solidFill>
                <a:latin typeface="Source Sans Pro SemiBold" panose="020B0603030403020204" pitchFamily="34" charset="0"/>
              </a:defRPr>
            </a:lvl9pPr>
          </a:lstStyle>
          <a:p>
            <a:pPr lvl="0"/>
            <a:r>
              <a:rPr lang="en-US"/>
              <a:t>Click to edit Master text styles</a:t>
            </a:r>
          </a:p>
        </p:txBody>
      </p:sp>
      <p:sp>
        <p:nvSpPr>
          <p:cNvPr id="11" name="Picture Placeholder 2">
            <a:extLst>
              <a:ext uri="{FF2B5EF4-FFF2-40B4-BE49-F238E27FC236}">
                <a16:creationId xmlns:a16="http://schemas.microsoft.com/office/drawing/2014/main" id="{8157CF2E-9ED9-8A8C-358A-220309F4BC1C}"/>
              </a:ext>
            </a:extLst>
          </p:cNvPr>
          <p:cNvSpPr>
            <a:spLocks noGrp="1"/>
          </p:cNvSpPr>
          <p:nvPr>
            <p:ph type="pic" sz="quarter" idx="18" hasCustomPrompt="1"/>
          </p:nvPr>
        </p:nvSpPr>
        <p:spPr>
          <a:xfrm>
            <a:off x="522288" y="5392606"/>
            <a:ext cx="503175" cy="595444"/>
          </a:xfrm>
          <a:prstGeom prst="rect">
            <a:avLst/>
          </a:prstGeom>
          <a:solidFill>
            <a:schemeClr val="bg2"/>
          </a:solidFill>
          <a:ln>
            <a:noFill/>
          </a:ln>
        </p:spPr>
        <p:txBody>
          <a:bodyPr>
            <a:noAutofit/>
          </a:bodyPr>
          <a:lstStyle>
            <a:lvl1pPr marL="0" indent="0">
              <a:buFontTx/>
              <a:buNone/>
              <a:defRPr>
                <a:noFill/>
              </a:defRPr>
            </a:lvl1pPr>
          </a:lstStyle>
          <a:p>
            <a:r>
              <a:rPr lang="en-US" dirty="0"/>
              <a:t>picture</a:t>
            </a:r>
          </a:p>
        </p:txBody>
      </p:sp>
      <p:sp>
        <p:nvSpPr>
          <p:cNvPr id="12" name="Text Placeholder 2">
            <a:extLst>
              <a:ext uri="{FF2B5EF4-FFF2-40B4-BE49-F238E27FC236}">
                <a16:creationId xmlns:a16="http://schemas.microsoft.com/office/drawing/2014/main" id="{C7469241-FBB8-EAE7-7E4C-5DFE56D6BD34}"/>
              </a:ext>
            </a:extLst>
          </p:cNvPr>
          <p:cNvSpPr>
            <a:spLocks noGrp="1"/>
          </p:cNvSpPr>
          <p:nvPr>
            <p:ph type="body" idx="123"/>
          </p:nvPr>
        </p:nvSpPr>
        <p:spPr>
          <a:xfrm>
            <a:off x="1108072" y="5648638"/>
            <a:ext cx="2423160" cy="339412"/>
          </a:xfrm>
        </p:spPr>
        <p:txBody>
          <a:bodyPr anchor="t">
            <a:normAutofit/>
          </a:bodyPr>
          <a:lstStyle>
            <a:lvl1pPr marL="0" indent="0">
              <a:buNone/>
              <a:defRPr sz="1000" b="0">
                <a:solidFill>
                  <a:schemeClr val="bg1"/>
                </a:solidFill>
                <a:latin typeface="+mn-lt"/>
              </a:defRPr>
            </a:lvl1pPr>
            <a:lvl2pPr marL="0" indent="0">
              <a:buNone/>
              <a:defRPr sz="1000" b="0">
                <a:solidFill>
                  <a:schemeClr val="bg1"/>
                </a:solidFill>
                <a:latin typeface="+mn-lt"/>
              </a:defRPr>
            </a:lvl2pPr>
            <a:lvl3pPr marL="0" indent="0">
              <a:buNone/>
              <a:defRPr sz="1000" b="0">
                <a:solidFill>
                  <a:schemeClr val="bg1"/>
                </a:solidFill>
                <a:latin typeface="+mn-lt"/>
              </a:defRPr>
            </a:lvl3pPr>
            <a:lvl4pPr marL="0" indent="0">
              <a:buNone/>
              <a:defRPr sz="1000" b="0">
                <a:solidFill>
                  <a:schemeClr val="bg1"/>
                </a:solidFill>
                <a:latin typeface="+mn-lt"/>
              </a:defRPr>
            </a:lvl4pPr>
            <a:lvl5pPr marL="0" indent="0">
              <a:buNone/>
              <a:tabLst/>
              <a:defRPr sz="1000" b="0">
                <a:solidFill>
                  <a:schemeClr val="bg1"/>
                </a:solidFill>
                <a:latin typeface="+mn-lt"/>
              </a:defRPr>
            </a:lvl5pPr>
            <a:lvl6pPr marL="0" indent="0">
              <a:buNone/>
              <a:defRPr sz="1000" b="0">
                <a:solidFill>
                  <a:schemeClr val="bg1"/>
                </a:solidFill>
                <a:latin typeface="+mn-lt"/>
              </a:defRPr>
            </a:lvl6pPr>
            <a:lvl7pPr marL="0" indent="0">
              <a:buNone/>
              <a:defRPr sz="1000" b="0">
                <a:solidFill>
                  <a:schemeClr val="bg1"/>
                </a:solidFill>
                <a:latin typeface="+mn-lt"/>
              </a:defRPr>
            </a:lvl7pPr>
            <a:lvl8pPr marL="0" indent="0">
              <a:buNone/>
              <a:defRPr sz="1000" b="0">
                <a:solidFill>
                  <a:schemeClr val="bg1"/>
                </a:solidFill>
                <a:latin typeface="+mn-lt"/>
              </a:defRPr>
            </a:lvl8pPr>
            <a:lvl9pPr marL="0" indent="0">
              <a:buNone/>
              <a:defRPr sz="1000" b="0">
                <a:solidFill>
                  <a:schemeClr val="bg1"/>
                </a:solidFill>
                <a:latin typeface="+mn-lt"/>
              </a:defRPr>
            </a:lvl9pPr>
          </a:lstStyle>
          <a:p>
            <a:pPr lvl="0"/>
            <a:r>
              <a:rPr lang="en-US"/>
              <a:t>Click to edit Master text styles</a:t>
            </a:r>
          </a:p>
        </p:txBody>
      </p:sp>
      <p:sp>
        <p:nvSpPr>
          <p:cNvPr id="3" name="TextBox 2">
            <a:extLst>
              <a:ext uri="{FF2B5EF4-FFF2-40B4-BE49-F238E27FC236}">
                <a16:creationId xmlns:a16="http://schemas.microsoft.com/office/drawing/2014/main" id="{6834365F-4528-8BC9-9792-021C3F30D774}"/>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70378413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 white">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8C58A20-43EA-650B-21BF-1409C8F49950}"/>
              </a:ext>
            </a:extLst>
          </p:cNvPr>
          <p:cNvGrpSpPr/>
          <p:nvPr userDrawn="1"/>
        </p:nvGrpSpPr>
        <p:grpSpPr>
          <a:xfrm>
            <a:off x="1" y="6309994"/>
            <a:ext cx="12192000" cy="548006"/>
            <a:chOff x="1" y="6309994"/>
            <a:chExt cx="12192000" cy="548006"/>
          </a:xfrm>
        </p:grpSpPr>
        <p:sp>
          <p:nvSpPr>
            <p:cNvPr id="14" name="Rectangle 13">
              <a:extLst>
                <a:ext uri="{FF2B5EF4-FFF2-40B4-BE49-F238E27FC236}">
                  <a16:creationId xmlns:a16="http://schemas.microsoft.com/office/drawing/2014/main" id="{906D1527-EBEE-4583-064F-140A23ABDD62}"/>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5" name="Picture 14">
              <a:extLst>
                <a:ext uri="{FF2B5EF4-FFF2-40B4-BE49-F238E27FC236}">
                  <a16:creationId xmlns:a16="http://schemas.microsoft.com/office/drawing/2014/main" id="{2A089F84-D86E-222F-21A1-621F462E2E8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59" y="1098550"/>
            <a:ext cx="11151553" cy="4114800"/>
          </a:xfrm>
        </p:spPr>
        <p:txBody>
          <a:bodyPr anchor="b">
            <a:normAutofit/>
          </a:bodyPr>
          <a:lstStyle>
            <a:lvl1pPr marL="571500" indent="-571500">
              <a:buSzPct val="200000"/>
              <a:buFont typeface="Source Sans Pro Light" panose="020B0403030403020204" pitchFamily="34" charset="0"/>
              <a:buChar char="“"/>
              <a:defRPr sz="3600">
                <a:solidFill>
                  <a:schemeClr val="accent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0" name="Text Placeholder 2">
            <a:extLst>
              <a:ext uri="{FF2B5EF4-FFF2-40B4-BE49-F238E27FC236}">
                <a16:creationId xmlns:a16="http://schemas.microsoft.com/office/drawing/2014/main" id="{81D81026-3EF7-0051-1B4F-76CED0F74459}"/>
              </a:ext>
            </a:extLst>
          </p:cNvPr>
          <p:cNvSpPr>
            <a:spLocks noGrp="1"/>
          </p:cNvSpPr>
          <p:nvPr>
            <p:ph type="body" idx="1"/>
          </p:nvPr>
        </p:nvSpPr>
        <p:spPr>
          <a:xfrm>
            <a:off x="1108072" y="5389749"/>
            <a:ext cx="2423160" cy="164592"/>
          </a:xfrm>
        </p:spPr>
        <p:txBody>
          <a:bodyPr anchor="t">
            <a:normAutofit/>
          </a:bodyPr>
          <a:lstStyle>
            <a:lvl1pPr marL="0" indent="0">
              <a:buNone/>
              <a:defRPr sz="1150" b="0">
                <a:solidFill>
                  <a:schemeClr val="tx1"/>
                </a:solidFill>
                <a:latin typeface="Source Sans Pro SemiBold" panose="020B0603030403020204" pitchFamily="34" charset="0"/>
              </a:defRPr>
            </a:lvl1pPr>
            <a:lvl2pPr marL="0" indent="0">
              <a:buNone/>
              <a:defRPr sz="1150" b="0">
                <a:solidFill>
                  <a:schemeClr val="tx1"/>
                </a:solidFill>
                <a:latin typeface="Source Sans Pro SemiBold" panose="020B0603030403020204" pitchFamily="34" charset="0"/>
              </a:defRPr>
            </a:lvl2pPr>
            <a:lvl3pPr marL="0" indent="0">
              <a:buNone/>
              <a:defRPr sz="1150" b="0">
                <a:solidFill>
                  <a:schemeClr val="tx1"/>
                </a:solidFill>
                <a:latin typeface="Source Sans Pro SemiBold" panose="020B0603030403020204" pitchFamily="34" charset="0"/>
              </a:defRPr>
            </a:lvl3pPr>
            <a:lvl4pPr marL="0" indent="0">
              <a:buNone/>
              <a:defRPr sz="1150" b="0">
                <a:solidFill>
                  <a:schemeClr val="tx1"/>
                </a:solidFill>
                <a:latin typeface="Source Sans Pro SemiBold" panose="020B0603030403020204" pitchFamily="34" charset="0"/>
              </a:defRPr>
            </a:lvl4pPr>
            <a:lvl5pPr marL="0" indent="0">
              <a:buNone/>
              <a:tabLst/>
              <a:defRPr sz="1150" b="0">
                <a:solidFill>
                  <a:schemeClr val="tx1"/>
                </a:solidFill>
                <a:latin typeface="Source Sans Pro SemiBold" panose="020B0603030403020204" pitchFamily="34" charset="0"/>
              </a:defRPr>
            </a:lvl5pPr>
            <a:lvl6pPr marL="0" indent="0">
              <a:buNone/>
              <a:defRPr sz="1150" b="0">
                <a:solidFill>
                  <a:schemeClr val="tx1"/>
                </a:solidFill>
                <a:latin typeface="Source Sans Pro SemiBold" panose="020B0603030403020204" pitchFamily="34" charset="0"/>
              </a:defRPr>
            </a:lvl6pPr>
            <a:lvl7pPr marL="0" indent="0">
              <a:buNone/>
              <a:defRPr sz="1150" b="0">
                <a:solidFill>
                  <a:schemeClr val="tx1"/>
                </a:solidFill>
                <a:latin typeface="Source Sans Pro SemiBold" panose="020B0603030403020204" pitchFamily="34" charset="0"/>
              </a:defRPr>
            </a:lvl7pPr>
            <a:lvl8pPr marL="0" indent="0">
              <a:buNone/>
              <a:defRPr sz="1150" b="0">
                <a:solidFill>
                  <a:schemeClr val="tx1"/>
                </a:solidFill>
                <a:latin typeface="Source Sans Pro SemiBold" panose="020B0603030403020204" pitchFamily="34" charset="0"/>
              </a:defRPr>
            </a:lvl8pPr>
            <a:lvl9pPr marL="0" indent="0">
              <a:buNone/>
              <a:defRPr sz="1150" b="0">
                <a:solidFill>
                  <a:schemeClr val="tx1"/>
                </a:solidFill>
                <a:latin typeface="Source Sans Pro SemiBold" panose="020B0603030403020204" pitchFamily="34" charset="0"/>
              </a:defRPr>
            </a:lvl9pPr>
          </a:lstStyle>
          <a:p>
            <a:pPr lvl="0"/>
            <a:r>
              <a:rPr lang="en-US"/>
              <a:t>Click to edit Master text styles</a:t>
            </a:r>
          </a:p>
        </p:txBody>
      </p:sp>
      <p:sp>
        <p:nvSpPr>
          <p:cNvPr id="11" name="Picture Placeholder 2">
            <a:extLst>
              <a:ext uri="{FF2B5EF4-FFF2-40B4-BE49-F238E27FC236}">
                <a16:creationId xmlns:a16="http://schemas.microsoft.com/office/drawing/2014/main" id="{8157CF2E-9ED9-8A8C-358A-220309F4BC1C}"/>
              </a:ext>
            </a:extLst>
          </p:cNvPr>
          <p:cNvSpPr>
            <a:spLocks noGrp="1"/>
          </p:cNvSpPr>
          <p:nvPr>
            <p:ph type="pic" sz="quarter" idx="18" hasCustomPrompt="1"/>
          </p:nvPr>
        </p:nvSpPr>
        <p:spPr>
          <a:xfrm>
            <a:off x="522288" y="5392606"/>
            <a:ext cx="503175" cy="595444"/>
          </a:xfrm>
          <a:prstGeom prst="rect">
            <a:avLst/>
          </a:prstGeom>
          <a:solidFill>
            <a:schemeClr val="bg2"/>
          </a:solidFill>
          <a:ln>
            <a:noFill/>
          </a:ln>
        </p:spPr>
        <p:txBody>
          <a:bodyPr>
            <a:noAutofit/>
          </a:bodyPr>
          <a:lstStyle>
            <a:lvl1pPr marL="0" indent="0">
              <a:buFontTx/>
              <a:buNone/>
              <a:defRPr>
                <a:noFill/>
              </a:defRPr>
            </a:lvl1pPr>
          </a:lstStyle>
          <a:p>
            <a:r>
              <a:rPr lang="en-US" dirty="0"/>
              <a:t>picture</a:t>
            </a:r>
          </a:p>
        </p:txBody>
      </p:sp>
      <p:sp>
        <p:nvSpPr>
          <p:cNvPr id="12" name="Text Placeholder 2">
            <a:extLst>
              <a:ext uri="{FF2B5EF4-FFF2-40B4-BE49-F238E27FC236}">
                <a16:creationId xmlns:a16="http://schemas.microsoft.com/office/drawing/2014/main" id="{C7469241-FBB8-EAE7-7E4C-5DFE56D6BD34}"/>
              </a:ext>
            </a:extLst>
          </p:cNvPr>
          <p:cNvSpPr>
            <a:spLocks noGrp="1"/>
          </p:cNvSpPr>
          <p:nvPr>
            <p:ph type="body" idx="123"/>
          </p:nvPr>
        </p:nvSpPr>
        <p:spPr>
          <a:xfrm>
            <a:off x="1108072" y="5648638"/>
            <a:ext cx="2423160" cy="339412"/>
          </a:xfrm>
        </p:spPr>
        <p:txBody>
          <a:bodyPr anchor="t">
            <a:normAutofit/>
          </a:bodyPr>
          <a:lstStyle>
            <a:lvl1pPr marL="0" indent="0">
              <a:buNone/>
              <a:defRPr sz="1000" b="0">
                <a:solidFill>
                  <a:schemeClr val="tx1"/>
                </a:solidFill>
                <a:latin typeface="+mn-lt"/>
              </a:defRPr>
            </a:lvl1pPr>
            <a:lvl2pPr marL="0" indent="0">
              <a:buNone/>
              <a:defRPr sz="1000" b="0">
                <a:solidFill>
                  <a:schemeClr val="tx1"/>
                </a:solidFill>
                <a:latin typeface="+mn-lt"/>
              </a:defRPr>
            </a:lvl2pPr>
            <a:lvl3pPr marL="0" indent="0">
              <a:buNone/>
              <a:defRPr sz="1000" b="0">
                <a:solidFill>
                  <a:schemeClr val="tx1"/>
                </a:solidFill>
                <a:latin typeface="+mn-lt"/>
              </a:defRPr>
            </a:lvl3pPr>
            <a:lvl4pPr marL="0" indent="0">
              <a:buNone/>
              <a:defRPr sz="1000" b="0">
                <a:solidFill>
                  <a:schemeClr val="tx1"/>
                </a:solidFill>
                <a:latin typeface="+mn-lt"/>
              </a:defRPr>
            </a:lvl4pPr>
            <a:lvl5pPr marL="0" indent="0">
              <a:buNone/>
              <a:tabLst/>
              <a:defRPr sz="1000" b="0">
                <a:solidFill>
                  <a:schemeClr val="tx1"/>
                </a:solidFill>
                <a:latin typeface="+mn-lt"/>
              </a:defRPr>
            </a:lvl5pPr>
            <a:lvl6pPr marL="0" indent="0">
              <a:buNone/>
              <a:defRPr sz="1000" b="0">
                <a:solidFill>
                  <a:schemeClr val="tx1"/>
                </a:solidFill>
                <a:latin typeface="+mn-lt"/>
              </a:defRPr>
            </a:lvl6pPr>
            <a:lvl7pPr marL="0" indent="0">
              <a:buNone/>
              <a:defRPr sz="1000" b="0">
                <a:solidFill>
                  <a:schemeClr val="tx1"/>
                </a:solidFill>
                <a:latin typeface="+mn-lt"/>
              </a:defRPr>
            </a:lvl7pPr>
            <a:lvl8pPr marL="0" indent="0">
              <a:buNone/>
              <a:defRPr sz="1000" b="0">
                <a:solidFill>
                  <a:schemeClr val="tx1"/>
                </a:solidFill>
                <a:latin typeface="+mn-lt"/>
              </a:defRPr>
            </a:lvl8pPr>
            <a:lvl9pPr marL="0" indent="0">
              <a:buNone/>
              <a:defRPr sz="1000" b="0">
                <a:solidFill>
                  <a:schemeClr val="tx1"/>
                </a:solidFill>
                <a:latin typeface="+mn-lt"/>
              </a:defRPr>
            </a:lvl9pPr>
          </a:lstStyle>
          <a:p>
            <a:pPr lvl="0"/>
            <a:r>
              <a:rPr lang="en-US"/>
              <a:t>Click to edit Master text styles</a:t>
            </a:r>
          </a:p>
        </p:txBody>
      </p:sp>
      <p:sp>
        <p:nvSpPr>
          <p:cNvPr id="3" name="TextBox 2">
            <a:extLst>
              <a:ext uri="{FF2B5EF4-FFF2-40B4-BE49-F238E27FC236}">
                <a16:creationId xmlns:a16="http://schemas.microsoft.com/office/drawing/2014/main" id="{67B3E98E-AD79-5F85-A3B1-3A5C743FB2C0}"/>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34279541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tatement - purple">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8BD5DC5-A0FD-D11B-CEC6-1C07A3EF4F16}"/>
              </a:ext>
            </a:extLst>
          </p:cNvPr>
          <p:cNvGrpSpPr/>
          <p:nvPr userDrawn="1"/>
        </p:nvGrpSpPr>
        <p:grpSpPr>
          <a:xfrm>
            <a:off x="1" y="6309994"/>
            <a:ext cx="12192000" cy="548006"/>
            <a:chOff x="1" y="6309994"/>
            <a:chExt cx="12192000" cy="548006"/>
          </a:xfrm>
        </p:grpSpPr>
        <p:sp>
          <p:nvSpPr>
            <p:cNvPr id="11" name="Rectangle 10">
              <a:extLst>
                <a:ext uri="{FF2B5EF4-FFF2-40B4-BE49-F238E27FC236}">
                  <a16:creationId xmlns:a16="http://schemas.microsoft.com/office/drawing/2014/main" id="{7EBEF5ED-3898-981E-1299-FAF73BBD38C5}"/>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2" name="Picture 11">
              <a:extLst>
                <a:ext uri="{FF2B5EF4-FFF2-40B4-BE49-F238E27FC236}">
                  <a16:creationId xmlns:a16="http://schemas.microsoft.com/office/drawing/2014/main" id="{897CF07F-3295-ACD8-EA17-1333D505FCB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59" y="2103438"/>
            <a:ext cx="7271704" cy="3884612"/>
          </a:xfrm>
          <a:noFill/>
        </p:spPr>
        <p:txBody>
          <a:bodyPr anchor="t" anchorCtr="0">
            <a:normAutofit/>
          </a:bodyPr>
          <a:lstStyle>
            <a:lvl1pPr marL="0" indent="0">
              <a:buSzPct val="200000"/>
              <a:buFont typeface="Source Sans Pro Light" panose="020B0403030403020204" pitchFamily="34" charset="0"/>
              <a:buNone/>
              <a:defRPr sz="6000">
                <a:solidFill>
                  <a:schemeClr val="bg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3" name="TextBox 2">
            <a:extLst>
              <a:ext uri="{FF2B5EF4-FFF2-40B4-BE49-F238E27FC236}">
                <a16:creationId xmlns:a16="http://schemas.microsoft.com/office/drawing/2014/main" id="{3775C03C-C817-3734-CDE0-4D348A1CACE5}"/>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7503267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tatement - whit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F0601C5-CE98-7E9C-6819-6D8CC3DBF6FB}"/>
              </a:ext>
            </a:extLst>
          </p:cNvPr>
          <p:cNvGrpSpPr/>
          <p:nvPr userDrawn="1"/>
        </p:nvGrpSpPr>
        <p:grpSpPr>
          <a:xfrm>
            <a:off x="1" y="6309994"/>
            <a:ext cx="12192000" cy="548006"/>
            <a:chOff x="1" y="6309994"/>
            <a:chExt cx="12192000" cy="548006"/>
          </a:xfrm>
        </p:grpSpPr>
        <p:sp>
          <p:nvSpPr>
            <p:cNvPr id="11" name="Rectangle 10">
              <a:extLst>
                <a:ext uri="{FF2B5EF4-FFF2-40B4-BE49-F238E27FC236}">
                  <a16:creationId xmlns:a16="http://schemas.microsoft.com/office/drawing/2014/main" id="{F3335F79-5E2E-3FE5-C7AB-C42ABAA05674}"/>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2" name="Picture 11">
              <a:extLst>
                <a:ext uri="{FF2B5EF4-FFF2-40B4-BE49-F238E27FC236}">
                  <a16:creationId xmlns:a16="http://schemas.microsoft.com/office/drawing/2014/main" id="{A40A70A5-646B-A590-7D24-3CEECB98F8E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60" y="2103438"/>
            <a:ext cx="7271703" cy="3884612"/>
          </a:xfrm>
        </p:spPr>
        <p:txBody>
          <a:bodyPr anchor="t" anchorCtr="0">
            <a:normAutofit/>
          </a:bodyPr>
          <a:lstStyle>
            <a:lvl1pPr marL="0" indent="0">
              <a:buSzPct val="200000"/>
              <a:buFont typeface="Source Sans Pro Light" panose="020B0403030403020204" pitchFamily="34" charset="0"/>
              <a:buNone/>
              <a:defRPr sz="60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3" name="TextBox 2">
            <a:extLst>
              <a:ext uri="{FF2B5EF4-FFF2-40B4-BE49-F238E27FC236}">
                <a16:creationId xmlns:a16="http://schemas.microsoft.com/office/drawing/2014/main" id="{605319EB-0E73-B706-02E1-25511D373DAB}"/>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34037467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tatement - teal">
    <p:bg>
      <p:bgPr>
        <a:solidFill>
          <a:schemeClr val="accent2"/>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15C5632-0608-52F3-4D68-7E2D054F793D}"/>
              </a:ext>
            </a:extLst>
          </p:cNvPr>
          <p:cNvGrpSpPr/>
          <p:nvPr userDrawn="1"/>
        </p:nvGrpSpPr>
        <p:grpSpPr>
          <a:xfrm>
            <a:off x="1" y="6309994"/>
            <a:ext cx="12192000" cy="548006"/>
            <a:chOff x="1" y="6309994"/>
            <a:chExt cx="12192000" cy="548006"/>
          </a:xfrm>
        </p:grpSpPr>
        <p:sp>
          <p:nvSpPr>
            <p:cNvPr id="11" name="Rectangle 10">
              <a:extLst>
                <a:ext uri="{FF2B5EF4-FFF2-40B4-BE49-F238E27FC236}">
                  <a16:creationId xmlns:a16="http://schemas.microsoft.com/office/drawing/2014/main" id="{65005585-B4DE-B2FB-0147-51D28588D6EF}"/>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2" name="Picture 11">
              <a:extLst>
                <a:ext uri="{FF2B5EF4-FFF2-40B4-BE49-F238E27FC236}">
                  <a16:creationId xmlns:a16="http://schemas.microsoft.com/office/drawing/2014/main" id="{4219ED00-ACF7-F895-5F9C-3C48CBEB1E3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60" y="2103438"/>
            <a:ext cx="7271703" cy="3884612"/>
          </a:xfrm>
        </p:spPr>
        <p:txBody>
          <a:bodyPr anchor="t" anchorCtr="0">
            <a:normAutofit/>
          </a:bodyPr>
          <a:lstStyle>
            <a:lvl1pPr marL="0" indent="0">
              <a:buSzPct val="200000"/>
              <a:buFont typeface="Source Sans Pro Light" panose="020B0403030403020204" pitchFamily="34" charset="0"/>
              <a:buNone/>
              <a:defRPr sz="60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3" name="TextBox 2">
            <a:extLst>
              <a:ext uri="{FF2B5EF4-FFF2-40B4-BE49-F238E27FC236}">
                <a16:creationId xmlns:a16="http://schemas.microsoft.com/office/drawing/2014/main" id="{9301983E-E4BC-6722-ED50-65FB7E690457}"/>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6120376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tatement - green">
    <p:bg>
      <p:bgPr>
        <a:solidFill>
          <a:schemeClr val="accent3"/>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E82F2FD-0863-5C86-F742-073076A40340}"/>
              </a:ext>
            </a:extLst>
          </p:cNvPr>
          <p:cNvGrpSpPr/>
          <p:nvPr userDrawn="1"/>
        </p:nvGrpSpPr>
        <p:grpSpPr>
          <a:xfrm>
            <a:off x="1" y="6309994"/>
            <a:ext cx="12192000" cy="548006"/>
            <a:chOff x="1" y="6309994"/>
            <a:chExt cx="12192000" cy="548006"/>
          </a:xfrm>
        </p:grpSpPr>
        <p:sp>
          <p:nvSpPr>
            <p:cNvPr id="11" name="Rectangle 10">
              <a:extLst>
                <a:ext uri="{FF2B5EF4-FFF2-40B4-BE49-F238E27FC236}">
                  <a16:creationId xmlns:a16="http://schemas.microsoft.com/office/drawing/2014/main" id="{28102023-F0F0-9AFF-858D-8F83904469A3}"/>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2" name="Picture 11">
              <a:extLst>
                <a:ext uri="{FF2B5EF4-FFF2-40B4-BE49-F238E27FC236}">
                  <a16:creationId xmlns:a16="http://schemas.microsoft.com/office/drawing/2014/main" id="{AE4ED63F-9E8C-493F-9853-AFA46339D05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60" y="2103438"/>
            <a:ext cx="7271703" cy="3884612"/>
          </a:xfrm>
        </p:spPr>
        <p:txBody>
          <a:bodyPr anchor="t" anchorCtr="0">
            <a:normAutofit/>
          </a:bodyPr>
          <a:lstStyle>
            <a:lvl1pPr marL="0" indent="0">
              <a:buSzPct val="200000"/>
              <a:buFont typeface="Source Sans Pro Light" panose="020B0403030403020204" pitchFamily="34" charset="0"/>
              <a:buNone/>
              <a:defRPr sz="60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3" name="TextBox 2">
            <a:extLst>
              <a:ext uri="{FF2B5EF4-FFF2-40B4-BE49-F238E27FC236}">
                <a16:creationId xmlns:a16="http://schemas.microsoft.com/office/drawing/2014/main" id="{8B7B0BB7-B814-F98C-3040-8FEAFCC11300}"/>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255036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tatement - yellow">
    <p:bg>
      <p:bgPr>
        <a:solidFill>
          <a:schemeClr val="accent4"/>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6717F81-652D-B8F4-5057-BD505D3EF7D9}"/>
              </a:ext>
            </a:extLst>
          </p:cNvPr>
          <p:cNvGrpSpPr/>
          <p:nvPr userDrawn="1"/>
        </p:nvGrpSpPr>
        <p:grpSpPr>
          <a:xfrm>
            <a:off x="1" y="6309994"/>
            <a:ext cx="12192000" cy="548006"/>
            <a:chOff x="1" y="6309994"/>
            <a:chExt cx="12192000" cy="548006"/>
          </a:xfrm>
        </p:grpSpPr>
        <p:sp>
          <p:nvSpPr>
            <p:cNvPr id="11" name="Rectangle 10">
              <a:extLst>
                <a:ext uri="{FF2B5EF4-FFF2-40B4-BE49-F238E27FC236}">
                  <a16:creationId xmlns:a16="http://schemas.microsoft.com/office/drawing/2014/main" id="{D85DBB64-B8C5-3E84-0BB4-3D5532CD1515}"/>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2" name="Picture 11">
              <a:extLst>
                <a:ext uri="{FF2B5EF4-FFF2-40B4-BE49-F238E27FC236}">
                  <a16:creationId xmlns:a16="http://schemas.microsoft.com/office/drawing/2014/main" id="{83A60AC3-5734-E6F2-3C9C-01F84A14345A}"/>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60" y="2103438"/>
            <a:ext cx="7271703" cy="3884612"/>
          </a:xfrm>
        </p:spPr>
        <p:txBody>
          <a:bodyPr anchor="t" anchorCtr="0">
            <a:normAutofit/>
          </a:bodyPr>
          <a:lstStyle>
            <a:lvl1pPr marL="0" indent="0">
              <a:buSzPct val="200000"/>
              <a:buFont typeface="Source Sans Pro Light" panose="020B0403030403020204" pitchFamily="34" charset="0"/>
              <a:buNone/>
              <a:defRPr sz="60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3" name="TextBox 2">
            <a:extLst>
              <a:ext uri="{FF2B5EF4-FFF2-40B4-BE49-F238E27FC236}">
                <a16:creationId xmlns:a16="http://schemas.microsoft.com/office/drawing/2014/main" id="{A9523761-BFD2-CD91-13D8-DA3D1290818F}"/>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9599708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tatement - orange">
    <p:bg>
      <p:bgPr>
        <a:solidFill>
          <a:schemeClr val="accent5"/>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254051F-C348-D73D-C43A-479BBC3C828E}"/>
              </a:ext>
            </a:extLst>
          </p:cNvPr>
          <p:cNvGrpSpPr/>
          <p:nvPr userDrawn="1"/>
        </p:nvGrpSpPr>
        <p:grpSpPr>
          <a:xfrm>
            <a:off x="1" y="6309994"/>
            <a:ext cx="12192000" cy="548006"/>
            <a:chOff x="1" y="6309994"/>
            <a:chExt cx="12192000" cy="548006"/>
          </a:xfrm>
        </p:grpSpPr>
        <p:sp>
          <p:nvSpPr>
            <p:cNvPr id="11" name="Rectangle 10">
              <a:extLst>
                <a:ext uri="{FF2B5EF4-FFF2-40B4-BE49-F238E27FC236}">
                  <a16:creationId xmlns:a16="http://schemas.microsoft.com/office/drawing/2014/main" id="{FDD9F758-B8F0-968A-F395-2274C1A4CAEE}"/>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2" name="Picture 11">
              <a:extLst>
                <a:ext uri="{FF2B5EF4-FFF2-40B4-BE49-F238E27FC236}">
                  <a16:creationId xmlns:a16="http://schemas.microsoft.com/office/drawing/2014/main" id="{AD850D97-6D4D-07C7-72DF-B7F24017666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60" y="2103438"/>
            <a:ext cx="7271703" cy="3884612"/>
          </a:xfrm>
        </p:spPr>
        <p:txBody>
          <a:bodyPr anchor="t" anchorCtr="0">
            <a:normAutofit/>
          </a:bodyPr>
          <a:lstStyle>
            <a:lvl1pPr marL="0" indent="0">
              <a:buSzPct val="200000"/>
              <a:buFont typeface="Source Sans Pro Light" panose="020B0403030403020204" pitchFamily="34" charset="0"/>
              <a:buNone/>
              <a:defRPr sz="60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3" name="TextBox 2">
            <a:extLst>
              <a:ext uri="{FF2B5EF4-FFF2-40B4-BE49-F238E27FC236}">
                <a16:creationId xmlns:a16="http://schemas.microsoft.com/office/drawing/2014/main" id="{AD2691DE-6ED0-9F06-DB18-DFB9E1CA45F9}"/>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37805335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statistic - purple">
    <p:bg>
      <p:bgPr>
        <a:solidFill>
          <a:schemeClr val="accent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75526F-A91E-81AB-3B26-6C92946545BB}"/>
              </a:ext>
            </a:extLst>
          </p:cNvPr>
          <p:cNvGrpSpPr/>
          <p:nvPr userDrawn="1"/>
        </p:nvGrpSpPr>
        <p:grpSpPr>
          <a:xfrm>
            <a:off x="1" y="6309994"/>
            <a:ext cx="12192000" cy="548006"/>
            <a:chOff x="1" y="6309994"/>
            <a:chExt cx="12192000" cy="548006"/>
          </a:xfrm>
        </p:grpSpPr>
        <p:sp>
          <p:nvSpPr>
            <p:cNvPr id="13" name="Rectangle 12">
              <a:extLst>
                <a:ext uri="{FF2B5EF4-FFF2-40B4-BE49-F238E27FC236}">
                  <a16:creationId xmlns:a16="http://schemas.microsoft.com/office/drawing/2014/main" id="{CD5391BA-E783-D125-8516-59ECDA51F507}"/>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4" name="Picture 13">
              <a:extLst>
                <a:ext uri="{FF2B5EF4-FFF2-40B4-BE49-F238E27FC236}">
                  <a16:creationId xmlns:a16="http://schemas.microsoft.com/office/drawing/2014/main" id="{62373AF0-325F-7A94-321E-4E018C46DA8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18158" y="1095057"/>
            <a:ext cx="5577843" cy="548006"/>
          </a:xfrm>
        </p:spPr>
        <p:txBody>
          <a:bodyPr anchor="b" anchorCtr="0">
            <a:normAutofit/>
          </a:bodyPr>
          <a:lstStyle>
            <a:lvl1pPr marL="0" indent="0">
              <a:buNone/>
              <a:defRPr sz="1600" b="0">
                <a:solidFill>
                  <a:schemeClr val="bg1"/>
                </a:solidFill>
                <a:latin typeface="Source Sans Pro SemiBold" panose="020B0603030403020204" pitchFamily="34" charset="0"/>
              </a:defRPr>
            </a:lvl1pPr>
            <a:lvl2pPr marL="0" indent="0">
              <a:buNone/>
              <a:defRPr sz="1600" b="0">
                <a:solidFill>
                  <a:schemeClr val="bg1"/>
                </a:solidFill>
                <a:latin typeface="Source Sans Pro SemiBold" panose="020B0603030403020204" pitchFamily="34" charset="0"/>
              </a:defRPr>
            </a:lvl2pPr>
            <a:lvl3pPr marL="0" indent="0">
              <a:buNone/>
              <a:defRPr sz="1600" b="0">
                <a:solidFill>
                  <a:schemeClr val="bg1"/>
                </a:solidFill>
                <a:latin typeface="Source Sans Pro SemiBold" panose="020B0603030403020204" pitchFamily="34" charset="0"/>
              </a:defRPr>
            </a:lvl3pPr>
            <a:lvl4pPr marL="0" indent="0">
              <a:buNone/>
              <a:defRPr sz="1600" b="0">
                <a:solidFill>
                  <a:schemeClr val="bg1"/>
                </a:solidFill>
                <a:latin typeface="Source Sans Pro SemiBold" panose="020B0603030403020204" pitchFamily="34" charset="0"/>
              </a:defRPr>
            </a:lvl4pPr>
            <a:lvl5pPr marL="0" indent="0">
              <a:buNone/>
              <a:tabLst/>
              <a:defRPr sz="1600" b="0">
                <a:solidFill>
                  <a:schemeClr val="bg1"/>
                </a:solidFill>
                <a:latin typeface="Source Sans Pro SemiBold" panose="020B0603030403020204" pitchFamily="34" charset="0"/>
              </a:defRPr>
            </a:lvl5pPr>
            <a:lvl6pPr marL="0" indent="0">
              <a:buNone/>
              <a:defRPr sz="1600" b="0">
                <a:solidFill>
                  <a:schemeClr val="bg1"/>
                </a:solidFill>
                <a:latin typeface="Source Sans Pro SemiBold" panose="020B0603030403020204" pitchFamily="34" charset="0"/>
              </a:defRPr>
            </a:lvl6pPr>
            <a:lvl7pPr marL="0" indent="0">
              <a:buNone/>
              <a:defRPr sz="1600" b="0">
                <a:solidFill>
                  <a:schemeClr val="bg1"/>
                </a:solidFill>
                <a:latin typeface="Source Sans Pro SemiBold" panose="020B0603030403020204" pitchFamily="34" charset="0"/>
              </a:defRPr>
            </a:lvl7pPr>
            <a:lvl8pPr marL="0" indent="0">
              <a:buNone/>
              <a:defRPr sz="1600" b="0">
                <a:solidFill>
                  <a:schemeClr val="bg1"/>
                </a:solidFill>
                <a:latin typeface="Source Sans Pro SemiBold" panose="020B0603030403020204" pitchFamily="34" charset="0"/>
              </a:defRPr>
            </a:lvl8pPr>
            <a:lvl9pPr marL="0" indent="0">
              <a:buNone/>
              <a:defRPr sz="1600" b="0">
                <a:solidFill>
                  <a:schemeClr val="bg1"/>
                </a:solidFill>
                <a:latin typeface="Source Sans Pro SemiBold" panose="020B0603030403020204" pitchFamily="34" charset="0"/>
              </a:defRPr>
            </a:lvl9pPr>
          </a:lstStyle>
          <a:p>
            <a:pPr lvl="0"/>
            <a:r>
              <a:rPr lang="en-US"/>
              <a:t>Click to edit Master text styles</a:t>
            </a:r>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25" name="Text Placeholder 2">
            <a:extLst>
              <a:ext uri="{FF2B5EF4-FFF2-40B4-BE49-F238E27FC236}">
                <a16:creationId xmlns:a16="http://schemas.microsoft.com/office/drawing/2014/main" id="{BF8DA54A-E631-3493-2BDA-726B1311D5FE}"/>
              </a:ext>
            </a:extLst>
          </p:cNvPr>
          <p:cNvSpPr>
            <a:spLocks noGrp="1"/>
          </p:cNvSpPr>
          <p:nvPr>
            <p:ph type="body" idx="123"/>
          </p:nvPr>
        </p:nvSpPr>
        <p:spPr>
          <a:xfrm>
            <a:off x="518159" y="2103965"/>
            <a:ext cx="5577841" cy="2971800"/>
          </a:xfrm>
        </p:spPr>
        <p:txBody>
          <a:bodyPr anchor="b" anchorCtr="0">
            <a:normAutofit/>
          </a:bodyPr>
          <a:lstStyle>
            <a:lvl1pPr marL="0" indent="0">
              <a:buNone/>
              <a:defRPr sz="20000" b="0">
                <a:solidFill>
                  <a:schemeClr val="bg1"/>
                </a:solidFill>
                <a:latin typeface="+mn-lt"/>
              </a:defRPr>
            </a:lvl1pPr>
            <a:lvl2pPr marL="0" indent="0">
              <a:buNone/>
              <a:defRPr sz="17200" b="0">
                <a:solidFill>
                  <a:schemeClr val="bg1"/>
                </a:solidFill>
                <a:latin typeface="+mn-lt"/>
              </a:defRPr>
            </a:lvl2pPr>
            <a:lvl3pPr marL="0" indent="0">
              <a:buNone/>
              <a:defRPr sz="14400" b="0">
                <a:solidFill>
                  <a:schemeClr val="bg1"/>
                </a:solidFill>
                <a:latin typeface="+mn-lt"/>
              </a:defRPr>
            </a:lvl3pPr>
            <a:lvl4pPr marL="0" indent="0">
              <a:buNone/>
              <a:defRPr sz="14400" b="0">
                <a:solidFill>
                  <a:schemeClr val="bg1"/>
                </a:solidFill>
                <a:latin typeface="+mn-lt"/>
              </a:defRPr>
            </a:lvl4pPr>
            <a:lvl5pPr marL="0" indent="0">
              <a:buNone/>
              <a:tabLst/>
              <a:defRPr sz="14400" b="0">
                <a:solidFill>
                  <a:schemeClr val="bg1"/>
                </a:solidFill>
                <a:latin typeface="+mn-lt"/>
              </a:defRPr>
            </a:lvl5pPr>
            <a:lvl6pPr marL="0" indent="0">
              <a:buNone/>
              <a:defRPr sz="14400" b="0">
                <a:solidFill>
                  <a:schemeClr val="bg1"/>
                </a:solidFill>
                <a:latin typeface="+mn-lt"/>
              </a:defRPr>
            </a:lvl6pPr>
            <a:lvl7pPr marL="0" indent="0">
              <a:buNone/>
              <a:defRPr sz="14400" b="0">
                <a:solidFill>
                  <a:schemeClr val="bg1"/>
                </a:solidFill>
                <a:latin typeface="+mn-lt"/>
              </a:defRPr>
            </a:lvl7pPr>
            <a:lvl8pPr marL="0" indent="0">
              <a:buNone/>
              <a:defRPr sz="14400" b="0">
                <a:solidFill>
                  <a:schemeClr val="bg1"/>
                </a:solidFill>
                <a:latin typeface="+mn-lt"/>
              </a:defRPr>
            </a:lvl8pPr>
            <a:lvl9pPr marL="0" indent="0">
              <a:buNone/>
              <a:defRPr sz="14400" b="0">
                <a:solidFill>
                  <a:schemeClr val="bg1"/>
                </a:solidFill>
                <a:latin typeface="+mn-lt"/>
              </a:defRPr>
            </a:lvl9pPr>
          </a:lstStyle>
          <a:p>
            <a:pPr lvl="0"/>
            <a:r>
              <a:rPr lang="en-US"/>
              <a:t>Click to edit Master text styles</a:t>
            </a:r>
          </a:p>
        </p:txBody>
      </p:sp>
      <p:sp>
        <p:nvSpPr>
          <p:cNvPr id="5" name="Text Placeholder 4">
            <a:extLst>
              <a:ext uri="{FF2B5EF4-FFF2-40B4-BE49-F238E27FC236}">
                <a16:creationId xmlns:a16="http://schemas.microsoft.com/office/drawing/2014/main" id="{46E7F21D-41CD-146B-1686-589AF6CCE2B3}"/>
              </a:ext>
            </a:extLst>
          </p:cNvPr>
          <p:cNvSpPr>
            <a:spLocks noGrp="1"/>
          </p:cNvSpPr>
          <p:nvPr>
            <p:ph type="body" sz="quarter" idx="124"/>
          </p:nvPr>
        </p:nvSpPr>
        <p:spPr>
          <a:xfrm>
            <a:off x="517525" y="5257801"/>
            <a:ext cx="5578860" cy="7302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cxnSp>
        <p:nvCxnSpPr>
          <p:cNvPr id="4" name="Straight Connector 3">
            <a:extLst>
              <a:ext uri="{FF2B5EF4-FFF2-40B4-BE49-F238E27FC236}">
                <a16:creationId xmlns:a16="http://schemas.microsoft.com/office/drawing/2014/main" id="{C1CC07B9-9505-0B30-D600-32D4DE9E17F0}"/>
              </a:ext>
            </a:extLst>
          </p:cNvPr>
          <p:cNvCxnSpPr/>
          <p:nvPr userDrawn="1"/>
        </p:nvCxnSpPr>
        <p:spPr>
          <a:xfrm>
            <a:off x="517525" y="5075765"/>
            <a:ext cx="55784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C0BB8C7-C69A-CBD0-E2B2-9D30B466A514}"/>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42070616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statistic - whit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CDE97D8-CBC8-73F7-B5F6-B9A04D15C85B}"/>
              </a:ext>
            </a:extLst>
          </p:cNvPr>
          <p:cNvGrpSpPr/>
          <p:nvPr userDrawn="1"/>
        </p:nvGrpSpPr>
        <p:grpSpPr>
          <a:xfrm>
            <a:off x="1" y="6309994"/>
            <a:ext cx="12192000" cy="548006"/>
            <a:chOff x="1" y="6309994"/>
            <a:chExt cx="12192000" cy="548006"/>
          </a:xfrm>
        </p:grpSpPr>
        <p:sp>
          <p:nvSpPr>
            <p:cNvPr id="13" name="Rectangle 12">
              <a:extLst>
                <a:ext uri="{FF2B5EF4-FFF2-40B4-BE49-F238E27FC236}">
                  <a16:creationId xmlns:a16="http://schemas.microsoft.com/office/drawing/2014/main" id="{BC253764-E4A2-A624-8F78-DE96E907FA44}"/>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4" name="Picture 13">
              <a:extLst>
                <a:ext uri="{FF2B5EF4-FFF2-40B4-BE49-F238E27FC236}">
                  <a16:creationId xmlns:a16="http://schemas.microsoft.com/office/drawing/2014/main" id="{4F288B44-6E7B-E4DB-1779-F57073531420}"/>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18158" y="1095057"/>
            <a:ext cx="5577843" cy="548006"/>
          </a:xfrm>
        </p:spPr>
        <p:txBody>
          <a:bodyPr anchor="b" anchorCtr="0">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25" name="Text Placeholder 2">
            <a:extLst>
              <a:ext uri="{FF2B5EF4-FFF2-40B4-BE49-F238E27FC236}">
                <a16:creationId xmlns:a16="http://schemas.microsoft.com/office/drawing/2014/main" id="{BF8DA54A-E631-3493-2BDA-726B1311D5FE}"/>
              </a:ext>
            </a:extLst>
          </p:cNvPr>
          <p:cNvSpPr>
            <a:spLocks noGrp="1"/>
          </p:cNvSpPr>
          <p:nvPr>
            <p:ph type="body" idx="123"/>
          </p:nvPr>
        </p:nvSpPr>
        <p:spPr>
          <a:xfrm>
            <a:off x="518159" y="2103965"/>
            <a:ext cx="5577841" cy="2971800"/>
          </a:xfrm>
        </p:spPr>
        <p:txBody>
          <a:bodyPr anchor="b" anchorCtr="0">
            <a:normAutofit/>
          </a:bodyPr>
          <a:lstStyle>
            <a:lvl1pPr marL="0" indent="0">
              <a:buNone/>
              <a:defRPr sz="20000" b="0">
                <a:solidFill>
                  <a:schemeClr val="accent1"/>
                </a:solidFill>
                <a:latin typeface="+mn-lt"/>
              </a:defRPr>
            </a:lvl1pPr>
            <a:lvl2pPr marL="0" indent="0">
              <a:buNone/>
              <a:defRPr sz="17200" b="0">
                <a:solidFill>
                  <a:schemeClr val="accent1"/>
                </a:solidFill>
                <a:latin typeface="+mn-lt"/>
              </a:defRPr>
            </a:lvl2pPr>
            <a:lvl3pPr marL="0" indent="0">
              <a:buNone/>
              <a:defRPr sz="14400" b="0">
                <a:solidFill>
                  <a:schemeClr val="accent1"/>
                </a:solidFill>
                <a:latin typeface="+mn-lt"/>
              </a:defRPr>
            </a:lvl3pPr>
            <a:lvl4pPr marL="0" indent="0">
              <a:buNone/>
              <a:defRPr sz="14400" b="0">
                <a:solidFill>
                  <a:schemeClr val="accent1"/>
                </a:solidFill>
                <a:latin typeface="+mn-lt"/>
              </a:defRPr>
            </a:lvl4pPr>
            <a:lvl5pPr marL="0" indent="0">
              <a:buNone/>
              <a:tabLst/>
              <a:defRPr sz="14400" b="0">
                <a:solidFill>
                  <a:schemeClr val="accent1"/>
                </a:solidFill>
                <a:latin typeface="+mn-lt"/>
              </a:defRPr>
            </a:lvl5pPr>
            <a:lvl6pPr marL="0" indent="0">
              <a:buNone/>
              <a:defRPr sz="14400" b="0">
                <a:solidFill>
                  <a:schemeClr val="accent1"/>
                </a:solidFill>
                <a:latin typeface="+mn-lt"/>
              </a:defRPr>
            </a:lvl6pPr>
            <a:lvl7pPr marL="0" indent="0">
              <a:buNone/>
              <a:defRPr sz="14400" b="0">
                <a:solidFill>
                  <a:schemeClr val="accent1"/>
                </a:solidFill>
                <a:latin typeface="+mn-lt"/>
              </a:defRPr>
            </a:lvl7pPr>
            <a:lvl8pPr marL="0" indent="0">
              <a:buNone/>
              <a:defRPr sz="14400" b="0">
                <a:solidFill>
                  <a:schemeClr val="accent1"/>
                </a:solidFill>
                <a:latin typeface="+mn-lt"/>
              </a:defRPr>
            </a:lvl8pPr>
            <a:lvl9pPr marL="0" indent="0">
              <a:buNone/>
              <a:defRPr sz="14400" b="0">
                <a:solidFill>
                  <a:schemeClr val="accent1"/>
                </a:solidFill>
                <a:latin typeface="+mn-lt"/>
              </a:defRPr>
            </a:lvl9pPr>
          </a:lstStyle>
          <a:p>
            <a:pPr lvl="0"/>
            <a:r>
              <a:rPr lang="en-US"/>
              <a:t>Click to edit Master text styles</a:t>
            </a:r>
          </a:p>
        </p:txBody>
      </p:sp>
      <p:sp>
        <p:nvSpPr>
          <p:cNvPr id="5" name="Text Placeholder 4">
            <a:extLst>
              <a:ext uri="{FF2B5EF4-FFF2-40B4-BE49-F238E27FC236}">
                <a16:creationId xmlns:a16="http://schemas.microsoft.com/office/drawing/2014/main" id="{46E7F21D-41CD-146B-1686-589AF6CCE2B3}"/>
              </a:ext>
            </a:extLst>
          </p:cNvPr>
          <p:cNvSpPr>
            <a:spLocks noGrp="1"/>
          </p:cNvSpPr>
          <p:nvPr>
            <p:ph type="body" sz="quarter" idx="124"/>
          </p:nvPr>
        </p:nvSpPr>
        <p:spPr>
          <a:xfrm>
            <a:off x="517525" y="5257801"/>
            <a:ext cx="5578860" cy="7302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Master text styles</a:t>
            </a:r>
          </a:p>
          <a:p>
            <a:pPr lvl="1"/>
            <a:r>
              <a:rPr lang="en-US"/>
              <a:t>Second level</a:t>
            </a:r>
          </a:p>
        </p:txBody>
      </p:sp>
      <p:cxnSp>
        <p:nvCxnSpPr>
          <p:cNvPr id="2" name="Straight Connector 1">
            <a:extLst>
              <a:ext uri="{FF2B5EF4-FFF2-40B4-BE49-F238E27FC236}">
                <a16:creationId xmlns:a16="http://schemas.microsoft.com/office/drawing/2014/main" id="{504CBD6F-D5CB-FE13-6008-6F16DEF3CEEA}"/>
              </a:ext>
            </a:extLst>
          </p:cNvPr>
          <p:cNvCxnSpPr/>
          <p:nvPr userDrawn="1"/>
        </p:nvCxnSpPr>
        <p:spPr>
          <a:xfrm>
            <a:off x="517525" y="5075765"/>
            <a:ext cx="55784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5C94062-70CF-2736-2ED7-A8AF86A8B078}"/>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3546879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 purple">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7258B61-E695-173A-62E9-462D4B9FD5DC}"/>
              </a:ext>
            </a:extLst>
          </p:cNvPr>
          <p:cNvGrpSpPr/>
          <p:nvPr userDrawn="1"/>
        </p:nvGrpSpPr>
        <p:grpSpPr>
          <a:xfrm>
            <a:off x="1" y="6309994"/>
            <a:ext cx="12192000" cy="548006"/>
            <a:chOff x="1" y="6309994"/>
            <a:chExt cx="12192000" cy="548006"/>
          </a:xfrm>
        </p:grpSpPr>
        <p:sp>
          <p:nvSpPr>
            <p:cNvPr id="12" name="Rectangle 11">
              <a:extLst>
                <a:ext uri="{FF2B5EF4-FFF2-40B4-BE49-F238E27FC236}">
                  <a16:creationId xmlns:a16="http://schemas.microsoft.com/office/drawing/2014/main" id="{D6EBE942-19EB-D783-0303-751D36A8C558}"/>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3" name="Picture 12">
              <a:extLst>
                <a:ext uri="{FF2B5EF4-FFF2-40B4-BE49-F238E27FC236}">
                  <a16:creationId xmlns:a16="http://schemas.microsoft.com/office/drawing/2014/main" id="{50339E71-DC1F-4B48-F216-09E8AB03F9D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3" name="Text Placeholder 2">
            <a:extLst>
              <a:ext uri="{FF2B5EF4-FFF2-40B4-BE49-F238E27FC236}">
                <a16:creationId xmlns:a16="http://schemas.microsoft.com/office/drawing/2014/main" id="{F1616639-5F77-CF86-A490-43BDA9F58B80}"/>
              </a:ext>
            </a:extLst>
          </p:cNvPr>
          <p:cNvSpPr>
            <a:spLocks noGrp="1"/>
          </p:cNvSpPr>
          <p:nvPr userDrawn="1">
            <p:ph type="body" idx="1"/>
          </p:nvPr>
        </p:nvSpPr>
        <p:spPr>
          <a:xfrm>
            <a:off x="518159" y="1098550"/>
            <a:ext cx="11151553" cy="544513"/>
          </a:xfrm>
        </p:spPr>
        <p:txBody>
          <a:bodyPr anchor="b">
            <a:normAutofit/>
          </a:bodyPr>
          <a:lstStyle>
            <a:lvl1pPr marL="0" indent="0">
              <a:buNone/>
              <a:defRPr sz="1600">
                <a:solidFill>
                  <a:schemeClr val="bg1"/>
                </a:solidFill>
                <a:latin typeface="Source Sans Pro SemiBold" panose="020B0603030403020204" pitchFamily="34" charset="0"/>
              </a:defRPr>
            </a:lvl1pPr>
            <a:lvl2pPr marL="0" indent="0">
              <a:buNone/>
              <a:defRPr sz="1600">
                <a:solidFill>
                  <a:schemeClr val="bg1"/>
                </a:solidFill>
                <a:latin typeface="Source Sans Pro SemiBold" panose="020B0603030403020204" pitchFamily="34" charset="0"/>
              </a:defRPr>
            </a:lvl2pPr>
            <a:lvl3pPr marL="0" indent="0">
              <a:buNone/>
              <a:defRPr sz="1600">
                <a:solidFill>
                  <a:schemeClr val="bg1"/>
                </a:solidFill>
                <a:latin typeface="Source Sans Pro SemiBold" panose="020B0603030403020204" pitchFamily="34" charset="0"/>
              </a:defRPr>
            </a:lvl3pPr>
            <a:lvl4pPr marL="0" indent="0">
              <a:buNone/>
              <a:defRPr sz="1600">
                <a:solidFill>
                  <a:schemeClr val="bg1"/>
                </a:solidFill>
                <a:latin typeface="Source Sans Pro SemiBold" panose="020B0603030403020204" pitchFamily="34" charset="0"/>
              </a:defRPr>
            </a:lvl4pPr>
            <a:lvl5pPr marL="0" indent="0">
              <a:buNone/>
              <a:defRPr sz="1600">
                <a:solidFill>
                  <a:schemeClr val="bg1"/>
                </a:solidFill>
                <a:latin typeface="Source Sans Pro SemiBold" panose="020B0603030403020204" pitchFamily="34" charset="0"/>
              </a:defRPr>
            </a:lvl5pPr>
            <a:lvl6pPr marL="0" indent="0">
              <a:buNone/>
              <a:defRPr sz="1600">
                <a:solidFill>
                  <a:schemeClr val="bg1"/>
                </a:solidFill>
                <a:latin typeface="Source Sans Pro SemiBold" panose="020B0603030403020204" pitchFamily="34" charset="0"/>
              </a:defRPr>
            </a:lvl6pPr>
            <a:lvl7pPr marL="0" indent="0">
              <a:buNone/>
              <a:defRPr sz="1600">
                <a:solidFill>
                  <a:schemeClr val="bg1"/>
                </a:solidFill>
                <a:latin typeface="Source Sans Pro SemiBold" panose="020B0603030403020204" pitchFamily="34" charset="0"/>
              </a:defRPr>
            </a:lvl7pPr>
            <a:lvl8pPr marL="0" indent="0">
              <a:buNone/>
              <a:defRPr sz="1600">
                <a:solidFill>
                  <a:schemeClr val="bg1"/>
                </a:solidFill>
                <a:latin typeface="Source Sans Pro SemiBold" panose="020B0603030403020204" pitchFamily="34" charset="0"/>
              </a:defRPr>
            </a:lvl8pPr>
            <a:lvl9pPr marL="0" indent="0">
              <a:buNone/>
              <a:defRPr sz="1600">
                <a:solidFill>
                  <a:schemeClr val="bg1"/>
                </a:solidFill>
                <a:latin typeface="Source Sans Pro SemiBold" panose="020B0603030403020204" pitchFamily="34" charset="0"/>
              </a:defRPr>
            </a:lvl9pPr>
          </a:lstStyle>
          <a:p>
            <a:pPr lvl="0"/>
            <a:r>
              <a:rPr lang="en-US"/>
              <a:t>Click to edit Master text styles</a:t>
            </a:r>
          </a:p>
        </p:txBody>
      </p:sp>
      <p:sp>
        <p:nvSpPr>
          <p:cNvPr id="4" name="Date Placeholder 3">
            <a:extLst>
              <a:ext uri="{FF2B5EF4-FFF2-40B4-BE49-F238E27FC236}">
                <a16:creationId xmlns:a16="http://schemas.microsoft.com/office/drawing/2014/main" id="{3F9F5EA4-FBBB-E3F7-587B-1B1428F36E9E}"/>
              </a:ext>
            </a:extLst>
          </p:cNvPr>
          <p:cNvSpPr>
            <a:spLocks noGrp="1"/>
          </p:cNvSpPr>
          <p:nvPr userDrawn="1">
            <p:ph type="dt" sz="half" idx="10"/>
          </p:nvPr>
        </p:nvSpPr>
        <p:spPr/>
        <p:txBody>
          <a:bodyPr/>
          <a:lstStyle/>
          <a:p>
            <a:r>
              <a:rPr lang="en-US"/>
              <a:t>Month Year</a:t>
            </a:r>
            <a:endParaRPr lang="en-US" dirty="0"/>
          </a:p>
        </p:txBody>
      </p:sp>
      <p:sp>
        <p:nvSpPr>
          <p:cNvPr id="5" name="Footer Placeholder 4">
            <a:extLst>
              <a:ext uri="{FF2B5EF4-FFF2-40B4-BE49-F238E27FC236}">
                <a16:creationId xmlns:a16="http://schemas.microsoft.com/office/drawing/2014/main" id="{1317DFC8-6D32-385F-FE11-1BB7F04CE87C}"/>
              </a:ext>
            </a:extLst>
          </p:cNvPr>
          <p:cNvSpPr>
            <a:spLocks noGrp="1"/>
          </p:cNvSpPr>
          <p:nvPr userDrawn="1">
            <p:ph type="ftr" sz="quarter" idx="11"/>
          </p:nvPr>
        </p:nvSpPr>
        <p:spPr/>
        <p:txBody>
          <a:bodyPr/>
          <a:lstStyle/>
          <a:p>
            <a:r>
              <a:rPr lang="en-US" dirty="0"/>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userDrawn="1">
            <p:ph type="sldNum" sz="quarter" idx="12"/>
          </p:nvPr>
        </p:nvSpPr>
        <p:spPr/>
        <p:txBody>
          <a:bodyPr/>
          <a:lstStyle/>
          <a:p>
            <a:fld id="{339C9110-F427-4586-9638-A5638F41FBCD}" type="slidenum">
              <a:rPr lang="en-US" smtClean="0"/>
              <a:t>‹#›</a:t>
            </a:fld>
            <a:endParaRPr lang="en-US"/>
          </a:p>
        </p:txBody>
      </p:sp>
      <p:sp>
        <p:nvSpPr>
          <p:cNvPr id="10" name="TextBox 9">
            <a:extLst>
              <a:ext uri="{FF2B5EF4-FFF2-40B4-BE49-F238E27FC236}">
                <a16:creationId xmlns:a16="http://schemas.microsoft.com/office/drawing/2014/main" id="{67ED74DC-BB3A-309A-637F-5206E0DCD03A}"/>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257927915"/>
      </p:ext>
    </p:extLst>
  </p:cSld>
  <p:clrMapOvr>
    <a:overrideClrMapping bg1="dk1" tx1="lt1" bg2="dk2" tx2="lt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statistics - purple">
    <p:bg>
      <p:bgPr>
        <a:solidFill>
          <a:schemeClr val="accent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DBA619C1-FD29-CA7B-4BE9-1421F11554BB}"/>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CA4A7198-D1A4-7B3D-1F26-A3E8E67C2ED8}"/>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22" name="Picture 21">
              <a:extLst>
                <a:ext uri="{FF2B5EF4-FFF2-40B4-BE49-F238E27FC236}">
                  <a16:creationId xmlns:a16="http://schemas.microsoft.com/office/drawing/2014/main" id="{C369374E-541A-50CA-D3E0-1E88CD32F47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18159" y="1095057"/>
            <a:ext cx="3385504" cy="548006"/>
          </a:xfrm>
        </p:spPr>
        <p:txBody>
          <a:bodyPr anchor="b" anchorCtr="0">
            <a:normAutofit/>
          </a:bodyPr>
          <a:lstStyle>
            <a:lvl1pPr marL="0" indent="0">
              <a:buNone/>
              <a:defRPr sz="1600" b="0">
                <a:solidFill>
                  <a:schemeClr val="bg1"/>
                </a:solidFill>
                <a:latin typeface="Source Sans Pro SemiBold" panose="020B0603030403020204" pitchFamily="34" charset="0"/>
              </a:defRPr>
            </a:lvl1pPr>
            <a:lvl2pPr marL="0" indent="0">
              <a:buNone/>
              <a:defRPr sz="1600" b="0">
                <a:solidFill>
                  <a:schemeClr val="bg1"/>
                </a:solidFill>
                <a:latin typeface="Source Sans Pro SemiBold" panose="020B0603030403020204" pitchFamily="34" charset="0"/>
              </a:defRPr>
            </a:lvl2pPr>
            <a:lvl3pPr marL="0" indent="0">
              <a:buNone/>
              <a:defRPr sz="1600" b="0">
                <a:solidFill>
                  <a:schemeClr val="bg1"/>
                </a:solidFill>
                <a:latin typeface="Source Sans Pro SemiBold" panose="020B0603030403020204" pitchFamily="34" charset="0"/>
              </a:defRPr>
            </a:lvl3pPr>
            <a:lvl4pPr marL="0" indent="0">
              <a:buNone/>
              <a:defRPr sz="1600" b="0">
                <a:solidFill>
                  <a:schemeClr val="bg1"/>
                </a:solidFill>
                <a:latin typeface="Source Sans Pro SemiBold" panose="020B0603030403020204" pitchFamily="34" charset="0"/>
              </a:defRPr>
            </a:lvl4pPr>
            <a:lvl5pPr marL="0" indent="0">
              <a:buNone/>
              <a:tabLst/>
              <a:defRPr sz="1600" b="0">
                <a:solidFill>
                  <a:schemeClr val="bg1"/>
                </a:solidFill>
                <a:latin typeface="Source Sans Pro SemiBold" panose="020B0603030403020204" pitchFamily="34" charset="0"/>
              </a:defRPr>
            </a:lvl5pPr>
            <a:lvl6pPr marL="0" indent="0">
              <a:buNone/>
              <a:defRPr sz="1600" b="0">
                <a:solidFill>
                  <a:schemeClr val="bg1"/>
                </a:solidFill>
                <a:latin typeface="Source Sans Pro SemiBold" panose="020B0603030403020204" pitchFamily="34" charset="0"/>
              </a:defRPr>
            </a:lvl6pPr>
            <a:lvl7pPr marL="0" indent="0">
              <a:buNone/>
              <a:defRPr sz="1600" b="0">
                <a:solidFill>
                  <a:schemeClr val="bg1"/>
                </a:solidFill>
                <a:latin typeface="Source Sans Pro SemiBold" panose="020B0603030403020204" pitchFamily="34" charset="0"/>
              </a:defRPr>
            </a:lvl7pPr>
            <a:lvl8pPr marL="0" indent="0">
              <a:buNone/>
              <a:defRPr sz="1600" b="0">
                <a:solidFill>
                  <a:schemeClr val="bg1"/>
                </a:solidFill>
                <a:latin typeface="Source Sans Pro SemiBold" panose="020B0603030403020204" pitchFamily="34" charset="0"/>
              </a:defRPr>
            </a:lvl8pPr>
            <a:lvl9pPr marL="0" indent="0">
              <a:buNone/>
              <a:defRPr sz="1600" b="0">
                <a:solidFill>
                  <a:schemeClr val="bg1"/>
                </a:solidFill>
                <a:latin typeface="Source Sans Pro SemiBold" panose="020B0603030403020204" pitchFamily="34" charset="0"/>
              </a:defRPr>
            </a:lvl9pPr>
          </a:lstStyle>
          <a:p>
            <a:pPr lvl="0"/>
            <a:r>
              <a:rPr lang="en-US"/>
              <a:t>Click to edit Master text styles</a:t>
            </a:r>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25" name="Text Placeholder 2">
            <a:extLst>
              <a:ext uri="{FF2B5EF4-FFF2-40B4-BE49-F238E27FC236}">
                <a16:creationId xmlns:a16="http://schemas.microsoft.com/office/drawing/2014/main" id="{BF8DA54A-E631-3493-2BDA-726B1311D5FE}"/>
              </a:ext>
            </a:extLst>
          </p:cNvPr>
          <p:cNvSpPr>
            <a:spLocks noGrp="1"/>
          </p:cNvSpPr>
          <p:nvPr>
            <p:ph type="body" idx="123"/>
          </p:nvPr>
        </p:nvSpPr>
        <p:spPr>
          <a:xfrm>
            <a:off x="518159" y="2103966"/>
            <a:ext cx="3385504" cy="1827953"/>
          </a:xfrm>
        </p:spPr>
        <p:txBody>
          <a:bodyPr anchor="b" anchorCtr="0">
            <a:normAutofit/>
          </a:bodyPr>
          <a:lstStyle>
            <a:lvl1pPr marL="0" indent="0">
              <a:buNone/>
              <a:defRPr sz="11500" b="0">
                <a:solidFill>
                  <a:schemeClr val="bg1"/>
                </a:solidFill>
                <a:latin typeface="+mn-lt"/>
              </a:defRPr>
            </a:lvl1pPr>
            <a:lvl2pPr marL="0" indent="0">
              <a:buNone/>
              <a:defRPr sz="9600" b="0">
                <a:solidFill>
                  <a:schemeClr val="bg1"/>
                </a:solidFill>
                <a:latin typeface="+mn-lt"/>
              </a:defRPr>
            </a:lvl2pPr>
            <a:lvl3pPr marL="0" indent="0">
              <a:buNone/>
              <a:defRPr sz="7200" b="0">
                <a:solidFill>
                  <a:schemeClr val="bg1"/>
                </a:solidFill>
                <a:latin typeface="+mn-lt"/>
              </a:defRPr>
            </a:lvl3pPr>
            <a:lvl4pPr marL="0" indent="0">
              <a:buNone/>
              <a:defRPr sz="6000" b="0">
                <a:solidFill>
                  <a:schemeClr val="bg1"/>
                </a:solidFill>
                <a:latin typeface="+mn-lt"/>
              </a:defRPr>
            </a:lvl4pPr>
            <a:lvl5pPr marL="0" indent="0">
              <a:buNone/>
              <a:tabLst/>
              <a:defRPr sz="6000" b="0">
                <a:solidFill>
                  <a:schemeClr val="bg1"/>
                </a:solidFill>
                <a:latin typeface="+mn-lt"/>
              </a:defRPr>
            </a:lvl5pPr>
            <a:lvl6pPr marL="0" indent="0">
              <a:buNone/>
              <a:defRPr sz="6000" b="0">
                <a:solidFill>
                  <a:schemeClr val="bg1"/>
                </a:solidFill>
                <a:latin typeface="+mn-lt"/>
              </a:defRPr>
            </a:lvl6pPr>
            <a:lvl7pPr marL="0" indent="0">
              <a:buNone/>
              <a:defRPr sz="6000" b="0">
                <a:solidFill>
                  <a:schemeClr val="bg1"/>
                </a:solidFill>
                <a:latin typeface="+mn-lt"/>
              </a:defRPr>
            </a:lvl7pPr>
            <a:lvl8pPr marL="0" indent="0">
              <a:buNone/>
              <a:defRPr sz="6000" b="0">
                <a:solidFill>
                  <a:schemeClr val="bg1"/>
                </a:solidFill>
                <a:latin typeface="+mn-lt"/>
              </a:defRPr>
            </a:lvl8pPr>
            <a:lvl9pPr marL="0" indent="0">
              <a:buNone/>
              <a:defRPr sz="6000" b="0">
                <a:solidFill>
                  <a:schemeClr val="bg1"/>
                </a:solidFill>
                <a:latin typeface="+mn-lt"/>
              </a:defRPr>
            </a:lvl9pPr>
          </a:lstStyle>
          <a:p>
            <a:pPr lvl="0"/>
            <a:r>
              <a:rPr lang="en-US"/>
              <a:t>Click to edit Master text styles</a:t>
            </a:r>
          </a:p>
        </p:txBody>
      </p:sp>
      <p:sp>
        <p:nvSpPr>
          <p:cNvPr id="5" name="Text Placeholder 4">
            <a:extLst>
              <a:ext uri="{FF2B5EF4-FFF2-40B4-BE49-F238E27FC236}">
                <a16:creationId xmlns:a16="http://schemas.microsoft.com/office/drawing/2014/main" id="{46E7F21D-41CD-146B-1686-589AF6CCE2B3}"/>
              </a:ext>
            </a:extLst>
          </p:cNvPr>
          <p:cNvSpPr>
            <a:spLocks noGrp="1"/>
          </p:cNvSpPr>
          <p:nvPr>
            <p:ph type="body" sz="quarter" idx="124"/>
          </p:nvPr>
        </p:nvSpPr>
        <p:spPr>
          <a:xfrm>
            <a:off x="517526" y="4140962"/>
            <a:ext cx="3390094" cy="18470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2" name="Text Placeholder 2">
            <a:extLst>
              <a:ext uri="{FF2B5EF4-FFF2-40B4-BE49-F238E27FC236}">
                <a16:creationId xmlns:a16="http://schemas.microsoft.com/office/drawing/2014/main" id="{B7790BB3-2662-0DCB-8F70-6B7C3CC70C46}"/>
              </a:ext>
            </a:extLst>
          </p:cNvPr>
          <p:cNvSpPr>
            <a:spLocks noGrp="1"/>
          </p:cNvSpPr>
          <p:nvPr>
            <p:ph type="body" idx="125"/>
          </p:nvPr>
        </p:nvSpPr>
        <p:spPr>
          <a:xfrm>
            <a:off x="4414463" y="1095057"/>
            <a:ext cx="3383280" cy="548006"/>
          </a:xfrm>
        </p:spPr>
        <p:txBody>
          <a:bodyPr anchor="b" anchorCtr="0">
            <a:normAutofit/>
          </a:bodyPr>
          <a:lstStyle>
            <a:lvl1pPr marL="0" indent="0">
              <a:buNone/>
              <a:defRPr sz="1600" b="0">
                <a:solidFill>
                  <a:schemeClr val="bg1"/>
                </a:solidFill>
                <a:latin typeface="Source Sans Pro SemiBold" panose="020B0603030403020204" pitchFamily="34" charset="0"/>
              </a:defRPr>
            </a:lvl1pPr>
            <a:lvl2pPr marL="0" indent="0">
              <a:buNone/>
              <a:defRPr sz="1600" b="0">
                <a:solidFill>
                  <a:schemeClr val="bg1"/>
                </a:solidFill>
                <a:latin typeface="Source Sans Pro SemiBold" panose="020B0603030403020204" pitchFamily="34" charset="0"/>
              </a:defRPr>
            </a:lvl2pPr>
            <a:lvl3pPr marL="0" indent="0">
              <a:buNone/>
              <a:defRPr sz="1600" b="0">
                <a:solidFill>
                  <a:schemeClr val="bg1"/>
                </a:solidFill>
                <a:latin typeface="Source Sans Pro SemiBold" panose="020B0603030403020204" pitchFamily="34" charset="0"/>
              </a:defRPr>
            </a:lvl3pPr>
            <a:lvl4pPr marL="0" indent="0">
              <a:buNone/>
              <a:defRPr sz="1600" b="0">
                <a:solidFill>
                  <a:schemeClr val="bg1"/>
                </a:solidFill>
                <a:latin typeface="Source Sans Pro SemiBold" panose="020B0603030403020204" pitchFamily="34" charset="0"/>
              </a:defRPr>
            </a:lvl4pPr>
            <a:lvl5pPr marL="0" indent="0">
              <a:buNone/>
              <a:tabLst/>
              <a:defRPr sz="1600" b="0">
                <a:solidFill>
                  <a:schemeClr val="bg1"/>
                </a:solidFill>
                <a:latin typeface="Source Sans Pro SemiBold" panose="020B0603030403020204" pitchFamily="34" charset="0"/>
              </a:defRPr>
            </a:lvl5pPr>
            <a:lvl6pPr marL="0" indent="0">
              <a:buNone/>
              <a:defRPr sz="1600" b="0">
                <a:solidFill>
                  <a:schemeClr val="bg1"/>
                </a:solidFill>
                <a:latin typeface="Source Sans Pro SemiBold" panose="020B0603030403020204" pitchFamily="34" charset="0"/>
              </a:defRPr>
            </a:lvl6pPr>
            <a:lvl7pPr marL="0" indent="0">
              <a:buNone/>
              <a:defRPr sz="1600" b="0">
                <a:solidFill>
                  <a:schemeClr val="bg1"/>
                </a:solidFill>
                <a:latin typeface="Source Sans Pro SemiBold" panose="020B0603030403020204" pitchFamily="34" charset="0"/>
              </a:defRPr>
            </a:lvl7pPr>
            <a:lvl8pPr marL="0" indent="0">
              <a:buNone/>
              <a:defRPr sz="1600" b="0">
                <a:solidFill>
                  <a:schemeClr val="bg1"/>
                </a:solidFill>
                <a:latin typeface="Source Sans Pro SemiBold" panose="020B0603030403020204" pitchFamily="34" charset="0"/>
              </a:defRPr>
            </a:lvl8pPr>
            <a:lvl9pPr marL="0" indent="0">
              <a:buNone/>
              <a:defRPr sz="1600" b="0">
                <a:solidFill>
                  <a:schemeClr val="bg1"/>
                </a:solidFill>
                <a:latin typeface="Source Sans Pro SemiBold" panose="020B0603030403020204" pitchFamily="34" charset="0"/>
              </a:defRPr>
            </a:lvl9pPr>
          </a:lstStyle>
          <a:p>
            <a:pPr lvl="0"/>
            <a:r>
              <a:rPr lang="en-US"/>
              <a:t>Click to edit Master text styles</a:t>
            </a:r>
          </a:p>
        </p:txBody>
      </p:sp>
      <p:sp>
        <p:nvSpPr>
          <p:cNvPr id="4" name="Text Placeholder 2">
            <a:extLst>
              <a:ext uri="{FF2B5EF4-FFF2-40B4-BE49-F238E27FC236}">
                <a16:creationId xmlns:a16="http://schemas.microsoft.com/office/drawing/2014/main" id="{CB42AE3F-722F-64D4-B233-1B0427B8D407}"/>
              </a:ext>
            </a:extLst>
          </p:cNvPr>
          <p:cNvSpPr>
            <a:spLocks noGrp="1"/>
          </p:cNvSpPr>
          <p:nvPr>
            <p:ph type="body" idx="126"/>
          </p:nvPr>
        </p:nvSpPr>
        <p:spPr>
          <a:xfrm>
            <a:off x="4414463" y="2103966"/>
            <a:ext cx="3383280" cy="1827953"/>
          </a:xfrm>
        </p:spPr>
        <p:txBody>
          <a:bodyPr anchor="b" anchorCtr="0">
            <a:normAutofit/>
          </a:bodyPr>
          <a:lstStyle>
            <a:lvl1pPr marL="0" indent="0">
              <a:buNone/>
              <a:defRPr sz="11500" b="0">
                <a:solidFill>
                  <a:schemeClr val="bg1"/>
                </a:solidFill>
                <a:latin typeface="+mn-lt"/>
              </a:defRPr>
            </a:lvl1pPr>
            <a:lvl2pPr marL="0" indent="0">
              <a:buNone/>
              <a:defRPr sz="9600" b="0">
                <a:solidFill>
                  <a:schemeClr val="bg1"/>
                </a:solidFill>
                <a:latin typeface="+mn-lt"/>
              </a:defRPr>
            </a:lvl2pPr>
            <a:lvl3pPr marL="0" indent="0">
              <a:buNone/>
              <a:defRPr sz="7200" b="0">
                <a:solidFill>
                  <a:schemeClr val="bg1"/>
                </a:solidFill>
                <a:latin typeface="+mn-lt"/>
              </a:defRPr>
            </a:lvl3pPr>
            <a:lvl4pPr marL="0" indent="0">
              <a:buNone/>
              <a:defRPr sz="6000" b="0">
                <a:solidFill>
                  <a:schemeClr val="bg1"/>
                </a:solidFill>
                <a:latin typeface="+mn-lt"/>
              </a:defRPr>
            </a:lvl4pPr>
            <a:lvl5pPr marL="0" indent="0">
              <a:buNone/>
              <a:tabLst/>
              <a:defRPr sz="6000" b="0">
                <a:solidFill>
                  <a:schemeClr val="bg1"/>
                </a:solidFill>
                <a:latin typeface="+mn-lt"/>
              </a:defRPr>
            </a:lvl5pPr>
            <a:lvl6pPr marL="0" indent="0">
              <a:buNone/>
              <a:defRPr sz="6000" b="0">
                <a:solidFill>
                  <a:schemeClr val="bg1"/>
                </a:solidFill>
                <a:latin typeface="+mn-lt"/>
              </a:defRPr>
            </a:lvl6pPr>
            <a:lvl7pPr marL="0" indent="0">
              <a:buNone/>
              <a:defRPr sz="6000" b="0">
                <a:solidFill>
                  <a:schemeClr val="bg1"/>
                </a:solidFill>
                <a:latin typeface="+mn-lt"/>
              </a:defRPr>
            </a:lvl7pPr>
            <a:lvl8pPr marL="0" indent="0">
              <a:buNone/>
              <a:defRPr sz="6000" b="0">
                <a:solidFill>
                  <a:schemeClr val="bg1"/>
                </a:solidFill>
                <a:latin typeface="+mn-lt"/>
              </a:defRPr>
            </a:lvl8pPr>
            <a:lvl9pPr marL="0" indent="0">
              <a:buNone/>
              <a:defRPr sz="6000" b="0">
                <a:solidFill>
                  <a:schemeClr val="bg1"/>
                </a:solidFill>
                <a:latin typeface="+mn-lt"/>
              </a:defRPr>
            </a:lvl9pPr>
          </a:lstStyle>
          <a:p>
            <a:pPr lvl="0"/>
            <a:r>
              <a:rPr lang="en-US"/>
              <a:t>Click to edit Master text styles</a:t>
            </a:r>
          </a:p>
        </p:txBody>
      </p:sp>
      <p:sp>
        <p:nvSpPr>
          <p:cNvPr id="6" name="Text Placeholder 4">
            <a:extLst>
              <a:ext uri="{FF2B5EF4-FFF2-40B4-BE49-F238E27FC236}">
                <a16:creationId xmlns:a16="http://schemas.microsoft.com/office/drawing/2014/main" id="{47CBE01C-CFC3-4CE4-FF05-0A15F13822D0}"/>
              </a:ext>
            </a:extLst>
          </p:cNvPr>
          <p:cNvSpPr>
            <a:spLocks noGrp="1"/>
          </p:cNvSpPr>
          <p:nvPr>
            <p:ph type="body" sz="quarter" idx="127"/>
          </p:nvPr>
        </p:nvSpPr>
        <p:spPr>
          <a:xfrm>
            <a:off x="4413829" y="4140962"/>
            <a:ext cx="3383280" cy="18470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3" name="Text Placeholder 2">
            <a:extLst>
              <a:ext uri="{FF2B5EF4-FFF2-40B4-BE49-F238E27FC236}">
                <a16:creationId xmlns:a16="http://schemas.microsoft.com/office/drawing/2014/main" id="{C7EB732F-3B04-133A-4BC0-7A07922A6A3B}"/>
              </a:ext>
            </a:extLst>
          </p:cNvPr>
          <p:cNvSpPr>
            <a:spLocks noGrp="1"/>
          </p:cNvSpPr>
          <p:nvPr>
            <p:ph type="body" idx="128"/>
          </p:nvPr>
        </p:nvSpPr>
        <p:spPr>
          <a:xfrm>
            <a:off x="8291831" y="1095057"/>
            <a:ext cx="3383280" cy="548006"/>
          </a:xfrm>
        </p:spPr>
        <p:txBody>
          <a:bodyPr anchor="b" anchorCtr="0">
            <a:normAutofit/>
          </a:bodyPr>
          <a:lstStyle>
            <a:lvl1pPr marL="0" indent="0">
              <a:buNone/>
              <a:defRPr sz="1600" b="0">
                <a:solidFill>
                  <a:schemeClr val="bg1"/>
                </a:solidFill>
                <a:latin typeface="Source Sans Pro SemiBold" panose="020B0603030403020204" pitchFamily="34" charset="0"/>
              </a:defRPr>
            </a:lvl1pPr>
            <a:lvl2pPr marL="0" indent="0">
              <a:buNone/>
              <a:defRPr sz="1600" b="0">
                <a:solidFill>
                  <a:schemeClr val="bg1"/>
                </a:solidFill>
                <a:latin typeface="Source Sans Pro SemiBold" panose="020B0603030403020204" pitchFamily="34" charset="0"/>
              </a:defRPr>
            </a:lvl2pPr>
            <a:lvl3pPr marL="0" indent="0">
              <a:buNone/>
              <a:defRPr sz="1600" b="0">
                <a:solidFill>
                  <a:schemeClr val="bg1"/>
                </a:solidFill>
                <a:latin typeface="Source Sans Pro SemiBold" panose="020B0603030403020204" pitchFamily="34" charset="0"/>
              </a:defRPr>
            </a:lvl3pPr>
            <a:lvl4pPr marL="0" indent="0">
              <a:buNone/>
              <a:defRPr sz="1600" b="0">
                <a:solidFill>
                  <a:schemeClr val="bg1"/>
                </a:solidFill>
                <a:latin typeface="Source Sans Pro SemiBold" panose="020B0603030403020204" pitchFamily="34" charset="0"/>
              </a:defRPr>
            </a:lvl4pPr>
            <a:lvl5pPr marL="0" indent="0">
              <a:buNone/>
              <a:tabLst/>
              <a:defRPr sz="1600" b="0">
                <a:solidFill>
                  <a:schemeClr val="bg1"/>
                </a:solidFill>
                <a:latin typeface="Source Sans Pro SemiBold" panose="020B0603030403020204" pitchFamily="34" charset="0"/>
              </a:defRPr>
            </a:lvl5pPr>
            <a:lvl6pPr marL="0" indent="0">
              <a:buNone/>
              <a:defRPr sz="1600" b="0">
                <a:solidFill>
                  <a:schemeClr val="bg1"/>
                </a:solidFill>
                <a:latin typeface="Source Sans Pro SemiBold" panose="020B0603030403020204" pitchFamily="34" charset="0"/>
              </a:defRPr>
            </a:lvl6pPr>
            <a:lvl7pPr marL="0" indent="0">
              <a:buNone/>
              <a:defRPr sz="1600" b="0">
                <a:solidFill>
                  <a:schemeClr val="bg1"/>
                </a:solidFill>
                <a:latin typeface="Source Sans Pro SemiBold" panose="020B0603030403020204" pitchFamily="34" charset="0"/>
              </a:defRPr>
            </a:lvl7pPr>
            <a:lvl8pPr marL="0" indent="0">
              <a:buNone/>
              <a:defRPr sz="1600" b="0">
                <a:solidFill>
                  <a:schemeClr val="bg1"/>
                </a:solidFill>
                <a:latin typeface="Source Sans Pro SemiBold" panose="020B0603030403020204" pitchFamily="34" charset="0"/>
              </a:defRPr>
            </a:lvl8pPr>
            <a:lvl9pPr marL="0" indent="0">
              <a:buNone/>
              <a:defRPr sz="1600" b="0">
                <a:solidFill>
                  <a:schemeClr val="bg1"/>
                </a:solidFill>
                <a:latin typeface="Source Sans Pro SemiBold" panose="020B0603030403020204" pitchFamily="34" charset="0"/>
              </a:defRPr>
            </a:lvl9pPr>
          </a:lstStyle>
          <a:p>
            <a:pPr lvl="0"/>
            <a:r>
              <a:rPr lang="en-US"/>
              <a:t>Click to edit Master text styles</a:t>
            </a:r>
          </a:p>
        </p:txBody>
      </p:sp>
      <p:sp>
        <p:nvSpPr>
          <p:cNvPr id="14" name="Text Placeholder 2">
            <a:extLst>
              <a:ext uri="{FF2B5EF4-FFF2-40B4-BE49-F238E27FC236}">
                <a16:creationId xmlns:a16="http://schemas.microsoft.com/office/drawing/2014/main" id="{3DB3299F-9EE4-DD8F-3A6F-192431EEB3C4}"/>
              </a:ext>
            </a:extLst>
          </p:cNvPr>
          <p:cNvSpPr>
            <a:spLocks noGrp="1"/>
          </p:cNvSpPr>
          <p:nvPr>
            <p:ph type="body" idx="129"/>
          </p:nvPr>
        </p:nvSpPr>
        <p:spPr>
          <a:xfrm>
            <a:off x="8291831" y="2103966"/>
            <a:ext cx="3383280" cy="1827953"/>
          </a:xfrm>
        </p:spPr>
        <p:txBody>
          <a:bodyPr anchor="b" anchorCtr="0">
            <a:normAutofit/>
          </a:bodyPr>
          <a:lstStyle>
            <a:lvl1pPr marL="0" indent="0">
              <a:buNone/>
              <a:defRPr sz="11500" b="0">
                <a:solidFill>
                  <a:schemeClr val="bg1"/>
                </a:solidFill>
                <a:latin typeface="+mn-lt"/>
              </a:defRPr>
            </a:lvl1pPr>
            <a:lvl2pPr marL="0" indent="0">
              <a:buNone/>
              <a:defRPr sz="9600" b="0">
                <a:solidFill>
                  <a:schemeClr val="bg1"/>
                </a:solidFill>
                <a:latin typeface="+mn-lt"/>
              </a:defRPr>
            </a:lvl2pPr>
            <a:lvl3pPr marL="0" indent="0">
              <a:buNone/>
              <a:defRPr sz="7200" b="0">
                <a:solidFill>
                  <a:schemeClr val="bg1"/>
                </a:solidFill>
                <a:latin typeface="+mn-lt"/>
              </a:defRPr>
            </a:lvl3pPr>
            <a:lvl4pPr marL="0" indent="0">
              <a:buNone/>
              <a:defRPr sz="6000" b="0">
                <a:solidFill>
                  <a:schemeClr val="bg1"/>
                </a:solidFill>
                <a:latin typeface="+mn-lt"/>
              </a:defRPr>
            </a:lvl4pPr>
            <a:lvl5pPr marL="0" indent="0">
              <a:buNone/>
              <a:tabLst/>
              <a:defRPr sz="6000" b="0">
                <a:solidFill>
                  <a:schemeClr val="bg1"/>
                </a:solidFill>
                <a:latin typeface="+mn-lt"/>
              </a:defRPr>
            </a:lvl5pPr>
            <a:lvl6pPr marL="0" indent="0">
              <a:buNone/>
              <a:defRPr sz="6000" b="0">
                <a:solidFill>
                  <a:schemeClr val="bg1"/>
                </a:solidFill>
                <a:latin typeface="+mn-lt"/>
              </a:defRPr>
            </a:lvl6pPr>
            <a:lvl7pPr marL="0" indent="0">
              <a:buNone/>
              <a:defRPr sz="6000" b="0">
                <a:solidFill>
                  <a:schemeClr val="bg1"/>
                </a:solidFill>
                <a:latin typeface="+mn-lt"/>
              </a:defRPr>
            </a:lvl7pPr>
            <a:lvl8pPr marL="0" indent="0">
              <a:buNone/>
              <a:defRPr sz="6000" b="0">
                <a:solidFill>
                  <a:schemeClr val="bg1"/>
                </a:solidFill>
                <a:latin typeface="+mn-lt"/>
              </a:defRPr>
            </a:lvl8pPr>
            <a:lvl9pPr marL="0" indent="0">
              <a:buNone/>
              <a:defRPr sz="6000" b="0">
                <a:solidFill>
                  <a:schemeClr val="bg1"/>
                </a:solidFill>
                <a:latin typeface="+mn-lt"/>
              </a:defRPr>
            </a:lvl9pPr>
          </a:lstStyle>
          <a:p>
            <a:pPr lvl="0"/>
            <a:r>
              <a:rPr lang="en-US"/>
              <a:t>Click to edit Master text styles</a:t>
            </a:r>
          </a:p>
        </p:txBody>
      </p:sp>
      <p:sp>
        <p:nvSpPr>
          <p:cNvPr id="15" name="Text Placeholder 4">
            <a:extLst>
              <a:ext uri="{FF2B5EF4-FFF2-40B4-BE49-F238E27FC236}">
                <a16:creationId xmlns:a16="http://schemas.microsoft.com/office/drawing/2014/main" id="{0E400AC6-A32D-02A3-FD00-29A43AC85E12}"/>
              </a:ext>
            </a:extLst>
          </p:cNvPr>
          <p:cNvSpPr>
            <a:spLocks noGrp="1"/>
          </p:cNvSpPr>
          <p:nvPr>
            <p:ph type="body" sz="quarter" idx="130"/>
          </p:nvPr>
        </p:nvSpPr>
        <p:spPr>
          <a:xfrm>
            <a:off x="8291197" y="4140962"/>
            <a:ext cx="3383280" cy="184708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cxnSp>
        <p:nvCxnSpPr>
          <p:cNvPr id="16" name="Straight Connector 15">
            <a:extLst>
              <a:ext uri="{FF2B5EF4-FFF2-40B4-BE49-F238E27FC236}">
                <a16:creationId xmlns:a16="http://schemas.microsoft.com/office/drawing/2014/main" id="{BDBBAAC5-CC10-A1F2-D4CF-91F1C8B82770}"/>
              </a:ext>
            </a:extLst>
          </p:cNvPr>
          <p:cNvCxnSpPr>
            <a:cxnSpLocks/>
          </p:cNvCxnSpPr>
          <p:nvPr userDrawn="1"/>
        </p:nvCxnSpPr>
        <p:spPr>
          <a:xfrm>
            <a:off x="517525" y="3931919"/>
            <a:ext cx="33832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7FC8504-5367-9653-14DC-739620BFFB82}"/>
              </a:ext>
            </a:extLst>
          </p:cNvPr>
          <p:cNvCxnSpPr>
            <a:cxnSpLocks/>
          </p:cNvCxnSpPr>
          <p:nvPr userDrawn="1"/>
        </p:nvCxnSpPr>
        <p:spPr>
          <a:xfrm>
            <a:off x="4418528" y="3931919"/>
            <a:ext cx="33832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B0B6333-AFDB-50A7-593F-122F0797D172}"/>
              </a:ext>
            </a:extLst>
          </p:cNvPr>
          <p:cNvCxnSpPr>
            <a:cxnSpLocks/>
          </p:cNvCxnSpPr>
          <p:nvPr userDrawn="1"/>
        </p:nvCxnSpPr>
        <p:spPr>
          <a:xfrm>
            <a:off x="8291197" y="3931919"/>
            <a:ext cx="33832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6874F3E7-F845-CB48-1FE6-51FCF7D71B8C}"/>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3402423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statistics - whit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BC7F2ACE-58C4-4002-BB75-B5563F477218}"/>
              </a:ext>
            </a:extLst>
          </p:cNvPr>
          <p:cNvGrpSpPr/>
          <p:nvPr userDrawn="1"/>
        </p:nvGrpSpPr>
        <p:grpSpPr>
          <a:xfrm>
            <a:off x="1" y="6309994"/>
            <a:ext cx="12192000" cy="548006"/>
            <a:chOff x="1" y="6309994"/>
            <a:chExt cx="12192000" cy="548006"/>
          </a:xfrm>
        </p:grpSpPr>
        <p:sp>
          <p:nvSpPr>
            <p:cNvPr id="15" name="Rectangle 14">
              <a:extLst>
                <a:ext uri="{FF2B5EF4-FFF2-40B4-BE49-F238E27FC236}">
                  <a16:creationId xmlns:a16="http://schemas.microsoft.com/office/drawing/2014/main" id="{6D091399-1475-2E2C-5768-6978BE680CBA}"/>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6" name="Picture 15">
              <a:extLst>
                <a:ext uri="{FF2B5EF4-FFF2-40B4-BE49-F238E27FC236}">
                  <a16:creationId xmlns:a16="http://schemas.microsoft.com/office/drawing/2014/main" id="{B5395102-9378-EA1C-CEB3-7C4F01D87C9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18159" y="1095057"/>
            <a:ext cx="3383280" cy="548006"/>
          </a:xfrm>
        </p:spPr>
        <p:txBody>
          <a:bodyPr anchor="b" anchorCtr="0">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25" name="Text Placeholder 2">
            <a:extLst>
              <a:ext uri="{FF2B5EF4-FFF2-40B4-BE49-F238E27FC236}">
                <a16:creationId xmlns:a16="http://schemas.microsoft.com/office/drawing/2014/main" id="{BF8DA54A-E631-3493-2BDA-726B1311D5FE}"/>
              </a:ext>
            </a:extLst>
          </p:cNvPr>
          <p:cNvSpPr>
            <a:spLocks noGrp="1"/>
          </p:cNvSpPr>
          <p:nvPr>
            <p:ph type="body" idx="123"/>
          </p:nvPr>
        </p:nvSpPr>
        <p:spPr>
          <a:xfrm>
            <a:off x="518159" y="2103966"/>
            <a:ext cx="3383280" cy="1827953"/>
          </a:xfrm>
        </p:spPr>
        <p:txBody>
          <a:bodyPr anchor="b" anchorCtr="0">
            <a:normAutofit/>
          </a:bodyPr>
          <a:lstStyle>
            <a:lvl1pPr marL="0" indent="0">
              <a:buNone/>
              <a:defRPr sz="11500" b="0">
                <a:solidFill>
                  <a:schemeClr val="accent1"/>
                </a:solidFill>
                <a:latin typeface="+mn-lt"/>
              </a:defRPr>
            </a:lvl1pPr>
            <a:lvl2pPr marL="0" indent="0">
              <a:buNone/>
              <a:defRPr sz="9600" b="0">
                <a:solidFill>
                  <a:schemeClr val="accent1"/>
                </a:solidFill>
                <a:latin typeface="+mn-lt"/>
              </a:defRPr>
            </a:lvl2pPr>
            <a:lvl3pPr marL="0" indent="0">
              <a:buNone/>
              <a:defRPr sz="7200" b="0">
                <a:solidFill>
                  <a:schemeClr val="accent1"/>
                </a:solidFill>
                <a:latin typeface="+mn-lt"/>
              </a:defRPr>
            </a:lvl3pPr>
            <a:lvl4pPr marL="0" indent="0">
              <a:buNone/>
              <a:defRPr sz="6000" b="0">
                <a:solidFill>
                  <a:schemeClr val="accent1"/>
                </a:solidFill>
                <a:latin typeface="+mn-lt"/>
              </a:defRPr>
            </a:lvl4pPr>
            <a:lvl5pPr marL="0" indent="0">
              <a:buNone/>
              <a:tabLst/>
              <a:defRPr sz="6000" b="0">
                <a:solidFill>
                  <a:schemeClr val="accent1"/>
                </a:solidFill>
                <a:latin typeface="+mn-lt"/>
              </a:defRPr>
            </a:lvl5pPr>
            <a:lvl6pPr marL="0" indent="0">
              <a:buNone/>
              <a:defRPr sz="6000" b="0">
                <a:solidFill>
                  <a:schemeClr val="accent1"/>
                </a:solidFill>
                <a:latin typeface="+mn-lt"/>
              </a:defRPr>
            </a:lvl6pPr>
            <a:lvl7pPr marL="0" indent="0">
              <a:buNone/>
              <a:defRPr sz="6000" b="0">
                <a:solidFill>
                  <a:schemeClr val="accent1"/>
                </a:solidFill>
                <a:latin typeface="+mn-lt"/>
              </a:defRPr>
            </a:lvl7pPr>
            <a:lvl8pPr marL="0" indent="0">
              <a:buNone/>
              <a:defRPr sz="6000" b="0">
                <a:solidFill>
                  <a:schemeClr val="accent1"/>
                </a:solidFill>
                <a:latin typeface="+mn-lt"/>
              </a:defRPr>
            </a:lvl8pPr>
            <a:lvl9pPr marL="0" indent="0">
              <a:buNone/>
              <a:defRPr sz="6000" b="0">
                <a:solidFill>
                  <a:schemeClr val="accent1"/>
                </a:solidFill>
                <a:latin typeface="+mn-lt"/>
              </a:defRPr>
            </a:lvl9pPr>
          </a:lstStyle>
          <a:p>
            <a:pPr lvl="0"/>
            <a:r>
              <a:rPr lang="en-US"/>
              <a:t>Click to edit Master text styles</a:t>
            </a:r>
          </a:p>
        </p:txBody>
      </p:sp>
      <p:sp>
        <p:nvSpPr>
          <p:cNvPr id="5" name="Text Placeholder 4">
            <a:extLst>
              <a:ext uri="{FF2B5EF4-FFF2-40B4-BE49-F238E27FC236}">
                <a16:creationId xmlns:a16="http://schemas.microsoft.com/office/drawing/2014/main" id="{46E7F21D-41CD-146B-1686-589AF6CCE2B3}"/>
              </a:ext>
            </a:extLst>
          </p:cNvPr>
          <p:cNvSpPr>
            <a:spLocks noGrp="1"/>
          </p:cNvSpPr>
          <p:nvPr>
            <p:ph type="body" sz="quarter" idx="124"/>
          </p:nvPr>
        </p:nvSpPr>
        <p:spPr>
          <a:xfrm>
            <a:off x="517525" y="4140962"/>
            <a:ext cx="3383280" cy="1847088"/>
          </a:xfrm>
        </p:spPr>
        <p:txBody>
          <a:bodyPr/>
          <a:lstStyle/>
          <a:p>
            <a:pPr lvl="0"/>
            <a:r>
              <a:rPr lang="en-US"/>
              <a:t>Click to edit Master text styles</a:t>
            </a:r>
          </a:p>
          <a:p>
            <a:pPr lvl="1"/>
            <a:r>
              <a:rPr lang="en-US"/>
              <a:t>Second level</a:t>
            </a:r>
          </a:p>
        </p:txBody>
      </p:sp>
      <p:sp>
        <p:nvSpPr>
          <p:cNvPr id="21" name="Text Placeholder 2">
            <a:extLst>
              <a:ext uri="{FF2B5EF4-FFF2-40B4-BE49-F238E27FC236}">
                <a16:creationId xmlns:a16="http://schemas.microsoft.com/office/drawing/2014/main" id="{22829B64-B9E3-6F87-6E3A-902347095395}"/>
              </a:ext>
            </a:extLst>
          </p:cNvPr>
          <p:cNvSpPr>
            <a:spLocks noGrp="1"/>
          </p:cNvSpPr>
          <p:nvPr>
            <p:ph type="body" idx="125"/>
          </p:nvPr>
        </p:nvSpPr>
        <p:spPr>
          <a:xfrm>
            <a:off x="4413828" y="1095057"/>
            <a:ext cx="3383280" cy="548006"/>
          </a:xfrm>
        </p:spPr>
        <p:txBody>
          <a:bodyPr anchor="b" anchorCtr="0">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22" name="Text Placeholder 2">
            <a:extLst>
              <a:ext uri="{FF2B5EF4-FFF2-40B4-BE49-F238E27FC236}">
                <a16:creationId xmlns:a16="http://schemas.microsoft.com/office/drawing/2014/main" id="{11B07066-EEE2-B4DF-0D1C-E6DA89E162E0}"/>
              </a:ext>
            </a:extLst>
          </p:cNvPr>
          <p:cNvSpPr>
            <a:spLocks noGrp="1"/>
          </p:cNvSpPr>
          <p:nvPr>
            <p:ph type="body" idx="126"/>
          </p:nvPr>
        </p:nvSpPr>
        <p:spPr>
          <a:xfrm>
            <a:off x="4413829" y="2103966"/>
            <a:ext cx="3383280" cy="1827953"/>
          </a:xfrm>
        </p:spPr>
        <p:txBody>
          <a:bodyPr anchor="b" anchorCtr="0">
            <a:normAutofit/>
          </a:bodyPr>
          <a:lstStyle>
            <a:lvl1pPr marL="0" indent="0">
              <a:buNone/>
              <a:defRPr sz="11500" b="0">
                <a:solidFill>
                  <a:schemeClr val="accent1"/>
                </a:solidFill>
                <a:latin typeface="+mn-lt"/>
              </a:defRPr>
            </a:lvl1pPr>
            <a:lvl2pPr marL="0" indent="0">
              <a:buNone/>
              <a:defRPr sz="9600" b="0">
                <a:solidFill>
                  <a:schemeClr val="accent1"/>
                </a:solidFill>
                <a:latin typeface="+mn-lt"/>
              </a:defRPr>
            </a:lvl2pPr>
            <a:lvl3pPr marL="0" indent="0">
              <a:buNone/>
              <a:defRPr sz="7200" b="0">
                <a:solidFill>
                  <a:schemeClr val="accent1"/>
                </a:solidFill>
                <a:latin typeface="+mn-lt"/>
              </a:defRPr>
            </a:lvl3pPr>
            <a:lvl4pPr marL="0" indent="0">
              <a:buNone/>
              <a:defRPr sz="6000" b="0">
                <a:solidFill>
                  <a:schemeClr val="accent1"/>
                </a:solidFill>
                <a:latin typeface="+mn-lt"/>
              </a:defRPr>
            </a:lvl4pPr>
            <a:lvl5pPr marL="0" indent="0">
              <a:buNone/>
              <a:tabLst/>
              <a:defRPr sz="6000" b="0">
                <a:solidFill>
                  <a:schemeClr val="accent1"/>
                </a:solidFill>
                <a:latin typeface="+mn-lt"/>
              </a:defRPr>
            </a:lvl5pPr>
            <a:lvl6pPr marL="0" indent="0">
              <a:buNone/>
              <a:defRPr sz="6000" b="0">
                <a:solidFill>
                  <a:schemeClr val="accent1"/>
                </a:solidFill>
                <a:latin typeface="+mn-lt"/>
              </a:defRPr>
            </a:lvl6pPr>
            <a:lvl7pPr marL="0" indent="0">
              <a:buNone/>
              <a:defRPr sz="6000" b="0">
                <a:solidFill>
                  <a:schemeClr val="accent1"/>
                </a:solidFill>
                <a:latin typeface="+mn-lt"/>
              </a:defRPr>
            </a:lvl7pPr>
            <a:lvl8pPr marL="0" indent="0">
              <a:buNone/>
              <a:defRPr sz="6000" b="0">
                <a:solidFill>
                  <a:schemeClr val="accent1"/>
                </a:solidFill>
                <a:latin typeface="+mn-lt"/>
              </a:defRPr>
            </a:lvl8pPr>
            <a:lvl9pPr marL="0" indent="0">
              <a:buNone/>
              <a:defRPr sz="6000" b="0">
                <a:solidFill>
                  <a:schemeClr val="accent1"/>
                </a:solidFill>
                <a:latin typeface="+mn-lt"/>
              </a:defRPr>
            </a:lvl9pPr>
          </a:lstStyle>
          <a:p>
            <a:pPr lvl="0"/>
            <a:r>
              <a:rPr lang="en-US"/>
              <a:t>Click to edit Master text styles</a:t>
            </a:r>
          </a:p>
        </p:txBody>
      </p:sp>
      <p:sp>
        <p:nvSpPr>
          <p:cNvPr id="23" name="Text Placeholder 4">
            <a:extLst>
              <a:ext uri="{FF2B5EF4-FFF2-40B4-BE49-F238E27FC236}">
                <a16:creationId xmlns:a16="http://schemas.microsoft.com/office/drawing/2014/main" id="{C0B0B95A-9E07-BCF7-E71F-6784D74F94C1}"/>
              </a:ext>
            </a:extLst>
          </p:cNvPr>
          <p:cNvSpPr>
            <a:spLocks noGrp="1"/>
          </p:cNvSpPr>
          <p:nvPr>
            <p:ph type="body" sz="quarter" idx="127"/>
          </p:nvPr>
        </p:nvSpPr>
        <p:spPr>
          <a:xfrm>
            <a:off x="4413195" y="4140962"/>
            <a:ext cx="3383280" cy="1847088"/>
          </a:xfrm>
        </p:spPr>
        <p:txBody>
          <a:bodyPr/>
          <a:lstStyle/>
          <a:p>
            <a:pPr lvl="0"/>
            <a:r>
              <a:rPr lang="en-US"/>
              <a:t>Click to edit Master text styles</a:t>
            </a:r>
          </a:p>
          <a:p>
            <a:pPr lvl="1"/>
            <a:r>
              <a:rPr lang="en-US"/>
              <a:t>Second level</a:t>
            </a:r>
          </a:p>
        </p:txBody>
      </p:sp>
      <p:sp>
        <p:nvSpPr>
          <p:cNvPr id="24" name="Text Placeholder 2">
            <a:extLst>
              <a:ext uri="{FF2B5EF4-FFF2-40B4-BE49-F238E27FC236}">
                <a16:creationId xmlns:a16="http://schemas.microsoft.com/office/drawing/2014/main" id="{DD0DAC92-4ECE-1DA0-72FF-4ABA73034978}"/>
              </a:ext>
            </a:extLst>
          </p:cNvPr>
          <p:cNvSpPr>
            <a:spLocks noGrp="1"/>
          </p:cNvSpPr>
          <p:nvPr>
            <p:ph type="body" idx="128"/>
          </p:nvPr>
        </p:nvSpPr>
        <p:spPr>
          <a:xfrm>
            <a:off x="8286433" y="1095057"/>
            <a:ext cx="3383280" cy="548006"/>
          </a:xfrm>
        </p:spPr>
        <p:txBody>
          <a:bodyPr anchor="b" anchorCtr="0">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57" name="Text Placeholder 2">
            <a:extLst>
              <a:ext uri="{FF2B5EF4-FFF2-40B4-BE49-F238E27FC236}">
                <a16:creationId xmlns:a16="http://schemas.microsoft.com/office/drawing/2014/main" id="{E9563463-F59E-5CB5-BB28-23C1351BDC76}"/>
              </a:ext>
            </a:extLst>
          </p:cNvPr>
          <p:cNvSpPr>
            <a:spLocks noGrp="1"/>
          </p:cNvSpPr>
          <p:nvPr>
            <p:ph type="body" idx="129"/>
          </p:nvPr>
        </p:nvSpPr>
        <p:spPr>
          <a:xfrm>
            <a:off x="8286433" y="2103966"/>
            <a:ext cx="3383280" cy="1827953"/>
          </a:xfrm>
        </p:spPr>
        <p:txBody>
          <a:bodyPr anchor="b" anchorCtr="0">
            <a:normAutofit/>
          </a:bodyPr>
          <a:lstStyle>
            <a:lvl1pPr marL="0" indent="0">
              <a:buNone/>
              <a:defRPr sz="11500" b="0">
                <a:solidFill>
                  <a:schemeClr val="accent1"/>
                </a:solidFill>
                <a:latin typeface="+mn-lt"/>
              </a:defRPr>
            </a:lvl1pPr>
            <a:lvl2pPr marL="0" indent="0">
              <a:buNone/>
              <a:defRPr sz="9600" b="0">
                <a:solidFill>
                  <a:schemeClr val="accent1"/>
                </a:solidFill>
                <a:latin typeface="+mn-lt"/>
              </a:defRPr>
            </a:lvl2pPr>
            <a:lvl3pPr marL="0" indent="0">
              <a:buNone/>
              <a:defRPr sz="7200" b="0">
                <a:solidFill>
                  <a:schemeClr val="accent1"/>
                </a:solidFill>
                <a:latin typeface="+mn-lt"/>
              </a:defRPr>
            </a:lvl3pPr>
            <a:lvl4pPr marL="0" indent="0">
              <a:buNone/>
              <a:defRPr sz="6000" b="0">
                <a:solidFill>
                  <a:schemeClr val="accent1"/>
                </a:solidFill>
                <a:latin typeface="+mn-lt"/>
              </a:defRPr>
            </a:lvl4pPr>
            <a:lvl5pPr marL="0" indent="0">
              <a:buNone/>
              <a:tabLst/>
              <a:defRPr sz="6000" b="0">
                <a:solidFill>
                  <a:schemeClr val="accent1"/>
                </a:solidFill>
                <a:latin typeface="+mn-lt"/>
              </a:defRPr>
            </a:lvl5pPr>
            <a:lvl6pPr marL="0" indent="0">
              <a:buNone/>
              <a:defRPr sz="6000" b="0">
                <a:solidFill>
                  <a:schemeClr val="accent1"/>
                </a:solidFill>
                <a:latin typeface="+mn-lt"/>
              </a:defRPr>
            </a:lvl6pPr>
            <a:lvl7pPr marL="0" indent="0">
              <a:buNone/>
              <a:defRPr sz="6000" b="0">
                <a:solidFill>
                  <a:schemeClr val="accent1"/>
                </a:solidFill>
                <a:latin typeface="+mn-lt"/>
              </a:defRPr>
            </a:lvl7pPr>
            <a:lvl8pPr marL="0" indent="0">
              <a:buNone/>
              <a:defRPr sz="6000" b="0">
                <a:solidFill>
                  <a:schemeClr val="accent1"/>
                </a:solidFill>
                <a:latin typeface="+mn-lt"/>
              </a:defRPr>
            </a:lvl8pPr>
            <a:lvl9pPr marL="0" indent="0">
              <a:buNone/>
              <a:defRPr sz="6000" b="0">
                <a:solidFill>
                  <a:schemeClr val="accent1"/>
                </a:solidFill>
                <a:latin typeface="+mn-lt"/>
              </a:defRPr>
            </a:lvl9pPr>
          </a:lstStyle>
          <a:p>
            <a:pPr lvl="0"/>
            <a:r>
              <a:rPr lang="en-US"/>
              <a:t>Click to edit Master text styles</a:t>
            </a:r>
          </a:p>
        </p:txBody>
      </p:sp>
      <p:sp>
        <p:nvSpPr>
          <p:cNvPr id="58" name="Text Placeholder 4">
            <a:extLst>
              <a:ext uri="{FF2B5EF4-FFF2-40B4-BE49-F238E27FC236}">
                <a16:creationId xmlns:a16="http://schemas.microsoft.com/office/drawing/2014/main" id="{4F8193EB-878A-FD88-E58A-23BC14A976EF}"/>
              </a:ext>
            </a:extLst>
          </p:cNvPr>
          <p:cNvSpPr>
            <a:spLocks noGrp="1"/>
          </p:cNvSpPr>
          <p:nvPr>
            <p:ph type="body" sz="quarter" idx="130"/>
          </p:nvPr>
        </p:nvSpPr>
        <p:spPr>
          <a:xfrm>
            <a:off x="8285799" y="4140962"/>
            <a:ext cx="3383280" cy="1847088"/>
          </a:xfrm>
        </p:spPr>
        <p:txBody>
          <a:bodyPr/>
          <a:lstStyle/>
          <a:p>
            <a:pPr lvl="0"/>
            <a:r>
              <a:rPr lang="en-US"/>
              <a:t>Click to edit Master text styles</a:t>
            </a:r>
          </a:p>
          <a:p>
            <a:pPr lvl="1"/>
            <a:r>
              <a:rPr lang="en-US"/>
              <a:t>Second level</a:t>
            </a:r>
          </a:p>
        </p:txBody>
      </p:sp>
      <p:cxnSp>
        <p:nvCxnSpPr>
          <p:cNvPr id="2" name="Straight Connector 1">
            <a:extLst>
              <a:ext uri="{FF2B5EF4-FFF2-40B4-BE49-F238E27FC236}">
                <a16:creationId xmlns:a16="http://schemas.microsoft.com/office/drawing/2014/main" id="{382A48C9-13C5-409E-FABF-01BEF27D686F}"/>
              </a:ext>
            </a:extLst>
          </p:cNvPr>
          <p:cNvCxnSpPr>
            <a:cxnSpLocks/>
          </p:cNvCxnSpPr>
          <p:nvPr userDrawn="1"/>
        </p:nvCxnSpPr>
        <p:spPr>
          <a:xfrm>
            <a:off x="517525" y="3931919"/>
            <a:ext cx="338328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DD77F2C-D8AA-3869-B7E5-9C6AB3635707}"/>
              </a:ext>
            </a:extLst>
          </p:cNvPr>
          <p:cNvCxnSpPr>
            <a:cxnSpLocks/>
          </p:cNvCxnSpPr>
          <p:nvPr userDrawn="1"/>
        </p:nvCxnSpPr>
        <p:spPr>
          <a:xfrm>
            <a:off x="4422656" y="3931919"/>
            <a:ext cx="338328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29DF8D0-8F0E-2785-83D6-17FDC2B8C45C}"/>
              </a:ext>
            </a:extLst>
          </p:cNvPr>
          <p:cNvCxnSpPr>
            <a:cxnSpLocks/>
          </p:cNvCxnSpPr>
          <p:nvPr userDrawn="1"/>
        </p:nvCxnSpPr>
        <p:spPr>
          <a:xfrm>
            <a:off x="8279449" y="3931919"/>
            <a:ext cx="338328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1CAA784-D004-9288-9F61-A260561A5C5A}"/>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4662387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  box content - purpl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90222D7-93E2-8B61-B8CE-5F76D50F26AC}"/>
              </a:ext>
            </a:extLst>
          </p:cNvPr>
          <p:cNvGrpSpPr/>
          <p:nvPr userDrawn="1"/>
        </p:nvGrpSpPr>
        <p:grpSpPr>
          <a:xfrm>
            <a:off x="1" y="6309994"/>
            <a:ext cx="12192000" cy="548006"/>
            <a:chOff x="1" y="6309994"/>
            <a:chExt cx="12192000" cy="548006"/>
          </a:xfrm>
        </p:grpSpPr>
        <p:sp>
          <p:nvSpPr>
            <p:cNvPr id="15" name="Rectangle 14">
              <a:extLst>
                <a:ext uri="{FF2B5EF4-FFF2-40B4-BE49-F238E27FC236}">
                  <a16:creationId xmlns:a16="http://schemas.microsoft.com/office/drawing/2014/main" id="{360B83C3-B9D8-9394-ED88-DCB63F4127EC}"/>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7" name="Picture 16">
              <a:extLst>
                <a:ext uri="{FF2B5EF4-FFF2-40B4-BE49-F238E27FC236}">
                  <a16:creationId xmlns:a16="http://schemas.microsoft.com/office/drawing/2014/main" id="{003FD277-D9A1-F2C4-94BC-9EC53710F80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13" name="Rectangle 12">
            <a:extLst>
              <a:ext uri="{FF2B5EF4-FFF2-40B4-BE49-F238E27FC236}">
                <a16:creationId xmlns:a16="http://schemas.microsoft.com/office/drawing/2014/main" id="{ABB76869-11CE-12D7-DCF8-9EE6FD3A5439}"/>
              </a:ext>
            </a:extLst>
          </p:cNvPr>
          <p:cNvSpPr/>
          <p:nvPr userDrawn="1"/>
        </p:nvSpPr>
        <p:spPr bwMode="white">
          <a:xfrm>
            <a:off x="8289924" y="1490963"/>
            <a:ext cx="3379787" cy="4636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726757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726757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8439053" y="1643063"/>
            <a:ext cx="3081528" cy="365760"/>
          </a:xfrm>
        </p:spPr>
        <p:txBody>
          <a:bodyPr anchor="b">
            <a:normAutofit/>
          </a:bodyPr>
          <a:lstStyle>
            <a:lvl1pPr marL="0" indent="0">
              <a:buNone/>
              <a:defRPr sz="1600" b="0">
                <a:solidFill>
                  <a:schemeClr val="bg1"/>
                </a:solidFill>
                <a:latin typeface="Source Sans Pro SemiBold" panose="020B0603030403020204" pitchFamily="34" charset="0"/>
              </a:defRPr>
            </a:lvl1pPr>
            <a:lvl2pPr marL="0" indent="0">
              <a:buNone/>
              <a:defRPr sz="1600" b="0">
                <a:solidFill>
                  <a:schemeClr val="bg1"/>
                </a:solidFill>
                <a:latin typeface="Source Sans Pro SemiBold" panose="020B0603030403020204" pitchFamily="34" charset="0"/>
              </a:defRPr>
            </a:lvl2pPr>
            <a:lvl3pPr marL="0" indent="0">
              <a:buNone/>
              <a:defRPr sz="1600" b="0">
                <a:solidFill>
                  <a:schemeClr val="bg1"/>
                </a:solidFill>
                <a:latin typeface="Source Sans Pro SemiBold" panose="020B0603030403020204" pitchFamily="34" charset="0"/>
              </a:defRPr>
            </a:lvl3pPr>
            <a:lvl4pPr marL="0" indent="0">
              <a:buNone/>
              <a:defRPr sz="1600" b="0">
                <a:solidFill>
                  <a:schemeClr val="bg1"/>
                </a:solidFill>
                <a:latin typeface="Source Sans Pro SemiBold" panose="020B0603030403020204" pitchFamily="34" charset="0"/>
              </a:defRPr>
            </a:lvl4pPr>
            <a:lvl5pPr marL="0" indent="0">
              <a:buNone/>
              <a:tabLst/>
              <a:defRPr sz="1600" b="0">
                <a:solidFill>
                  <a:schemeClr val="bg1"/>
                </a:solidFill>
                <a:latin typeface="Source Sans Pro SemiBold" panose="020B0603030403020204" pitchFamily="34" charset="0"/>
              </a:defRPr>
            </a:lvl5pPr>
            <a:lvl6pPr marL="0" indent="0">
              <a:buNone/>
              <a:defRPr sz="1600" b="0">
                <a:solidFill>
                  <a:schemeClr val="bg1"/>
                </a:solidFill>
                <a:latin typeface="Source Sans Pro SemiBold" panose="020B0603030403020204" pitchFamily="34" charset="0"/>
              </a:defRPr>
            </a:lvl6pPr>
            <a:lvl7pPr marL="0" indent="0">
              <a:buNone/>
              <a:defRPr sz="1600" b="0">
                <a:solidFill>
                  <a:schemeClr val="bg1"/>
                </a:solidFill>
                <a:latin typeface="Source Sans Pro SemiBold" panose="020B0603030403020204" pitchFamily="34" charset="0"/>
              </a:defRPr>
            </a:lvl7pPr>
            <a:lvl8pPr marL="0" indent="0">
              <a:buNone/>
              <a:defRPr sz="1600" b="0">
                <a:solidFill>
                  <a:schemeClr val="bg1"/>
                </a:solidFill>
                <a:latin typeface="Source Sans Pro SemiBold" panose="020B0603030403020204" pitchFamily="34" charset="0"/>
              </a:defRPr>
            </a:lvl8pPr>
            <a:lvl9pPr marL="0" indent="0">
              <a:buNone/>
              <a:defRPr sz="1600" b="0">
                <a:solidFill>
                  <a:schemeClr val="bg1"/>
                </a:solidFill>
                <a:latin typeface="Source Sans Pro SemiBold" panose="020B0603030403020204" pitchFamily="34" charset="0"/>
              </a:defRPr>
            </a:lvl9pPr>
          </a:lstStyle>
          <a:p>
            <a:pPr lvl="0"/>
            <a:r>
              <a:rPr lang="en-US"/>
              <a:t>Click to edit Master text styles</a:t>
            </a:r>
          </a:p>
        </p:txBody>
      </p:sp>
      <p:sp>
        <p:nvSpPr>
          <p:cNvPr id="14" name="TextBox 13">
            <a:extLst>
              <a:ext uri="{FF2B5EF4-FFF2-40B4-BE49-F238E27FC236}">
                <a16:creationId xmlns:a16="http://schemas.microsoft.com/office/drawing/2014/main" id="{37112C6C-380A-D4A6-0EFD-95B611F257CC}"/>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
        <p:nvSpPr>
          <p:cNvPr id="16" name="Text Placeholder 4">
            <a:extLst>
              <a:ext uri="{FF2B5EF4-FFF2-40B4-BE49-F238E27FC236}">
                <a16:creationId xmlns:a16="http://schemas.microsoft.com/office/drawing/2014/main" id="{A6ACE12B-FDBC-275A-1992-AC03E26AB1CC}"/>
              </a:ext>
            </a:extLst>
          </p:cNvPr>
          <p:cNvSpPr>
            <a:spLocks noGrp="1"/>
          </p:cNvSpPr>
          <p:nvPr>
            <p:ph type="body" sz="quarter" idx="130"/>
          </p:nvPr>
        </p:nvSpPr>
        <p:spPr>
          <a:xfrm>
            <a:off x="8439053" y="2103438"/>
            <a:ext cx="3081528" cy="388461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245589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 box content - gray">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52159F2-F7D9-66B5-5C01-64C1C370CDD5}"/>
              </a:ext>
            </a:extLst>
          </p:cNvPr>
          <p:cNvGrpSpPr/>
          <p:nvPr userDrawn="1"/>
        </p:nvGrpSpPr>
        <p:grpSpPr>
          <a:xfrm>
            <a:off x="1" y="6309994"/>
            <a:ext cx="12192000" cy="548006"/>
            <a:chOff x="1" y="6309994"/>
            <a:chExt cx="12192000" cy="548006"/>
          </a:xfrm>
        </p:grpSpPr>
        <p:sp>
          <p:nvSpPr>
            <p:cNvPr id="6" name="Rectangle 5">
              <a:extLst>
                <a:ext uri="{FF2B5EF4-FFF2-40B4-BE49-F238E27FC236}">
                  <a16:creationId xmlns:a16="http://schemas.microsoft.com/office/drawing/2014/main" id="{DC8150A5-2D14-81C1-24E5-B8A7F87274E0}"/>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7" name="Picture 16">
              <a:extLst>
                <a:ext uri="{FF2B5EF4-FFF2-40B4-BE49-F238E27FC236}">
                  <a16:creationId xmlns:a16="http://schemas.microsoft.com/office/drawing/2014/main" id="{BFFD49E1-53C9-E32D-102C-79DD4E330F0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13" name="Rectangle 12">
            <a:extLst>
              <a:ext uri="{FF2B5EF4-FFF2-40B4-BE49-F238E27FC236}">
                <a16:creationId xmlns:a16="http://schemas.microsoft.com/office/drawing/2014/main" id="{ABB76869-11CE-12D7-DCF8-9EE6FD3A5439}"/>
              </a:ext>
            </a:extLst>
          </p:cNvPr>
          <p:cNvSpPr/>
          <p:nvPr userDrawn="1"/>
        </p:nvSpPr>
        <p:spPr>
          <a:xfrm>
            <a:off x="8289924" y="1490963"/>
            <a:ext cx="3379787" cy="463600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726757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7267576"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6" name="TextBox 15">
            <a:extLst>
              <a:ext uri="{FF2B5EF4-FFF2-40B4-BE49-F238E27FC236}">
                <a16:creationId xmlns:a16="http://schemas.microsoft.com/office/drawing/2014/main" id="{A8ED15D1-44AE-3B4A-E9E1-2F997C97B421}"/>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
        <p:nvSpPr>
          <p:cNvPr id="14" name="Text Placeholder 4">
            <a:extLst>
              <a:ext uri="{FF2B5EF4-FFF2-40B4-BE49-F238E27FC236}">
                <a16:creationId xmlns:a16="http://schemas.microsoft.com/office/drawing/2014/main" id="{A229D827-7BAC-242D-A2AE-5EAD64617C3B}"/>
              </a:ext>
            </a:extLst>
          </p:cNvPr>
          <p:cNvSpPr>
            <a:spLocks noGrp="1"/>
          </p:cNvSpPr>
          <p:nvPr>
            <p:ph type="body" sz="quarter" idx="130"/>
          </p:nvPr>
        </p:nvSpPr>
        <p:spPr>
          <a:xfrm>
            <a:off x="8439053" y="2103438"/>
            <a:ext cx="3081528" cy="388461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Master text styles</a:t>
            </a:r>
          </a:p>
          <a:p>
            <a:pPr lvl="1"/>
            <a:r>
              <a:rPr lang="en-US"/>
              <a:t>Second level</a:t>
            </a:r>
          </a:p>
        </p:txBody>
      </p:sp>
      <p:sp>
        <p:nvSpPr>
          <p:cNvPr id="15" name="Text Placeholder 2">
            <a:extLst>
              <a:ext uri="{FF2B5EF4-FFF2-40B4-BE49-F238E27FC236}">
                <a16:creationId xmlns:a16="http://schemas.microsoft.com/office/drawing/2014/main" id="{972D85C8-8D61-FFB4-73AA-5A889D42D902}"/>
              </a:ext>
            </a:extLst>
          </p:cNvPr>
          <p:cNvSpPr>
            <a:spLocks noGrp="1"/>
          </p:cNvSpPr>
          <p:nvPr>
            <p:ph type="body" idx="13"/>
          </p:nvPr>
        </p:nvSpPr>
        <p:spPr>
          <a:xfrm>
            <a:off x="8439053" y="1643063"/>
            <a:ext cx="3081528"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tx1"/>
                </a:solidFill>
                <a:latin typeface="Source Sans Pro SemiBold" panose="020B0603030403020204" pitchFamily="34" charset="0"/>
              </a:defRPr>
            </a:lvl2pPr>
            <a:lvl3pPr marL="0" indent="0">
              <a:buNone/>
              <a:defRPr sz="1600" b="0">
                <a:solidFill>
                  <a:schemeClr val="tx1"/>
                </a:solidFill>
                <a:latin typeface="Source Sans Pro SemiBold" panose="020B0603030403020204" pitchFamily="34" charset="0"/>
              </a:defRPr>
            </a:lvl3pPr>
            <a:lvl4pPr marL="0" indent="0">
              <a:buNone/>
              <a:defRPr sz="1600" b="0">
                <a:solidFill>
                  <a:schemeClr val="tx1"/>
                </a:solidFill>
                <a:latin typeface="Source Sans Pro SemiBold" panose="020B0603030403020204" pitchFamily="34" charset="0"/>
              </a:defRPr>
            </a:lvl4pPr>
            <a:lvl5pPr marL="0" indent="0">
              <a:buNone/>
              <a:tabLst/>
              <a:defRPr sz="1600" b="0">
                <a:solidFill>
                  <a:schemeClr val="tx1"/>
                </a:solidFill>
                <a:latin typeface="Source Sans Pro SemiBold" panose="020B0603030403020204" pitchFamily="34" charset="0"/>
              </a:defRPr>
            </a:lvl5pPr>
            <a:lvl6pPr marL="0" indent="0">
              <a:buNone/>
              <a:defRPr sz="1600" b="0">
                <a:solidFill>
                  <a:schemeClr val="tx1"/>
                </a:solidFill>
                <a:latin typeface="Source Sans Pro SemiBold" panose="020B0603030403020204" pitchFamily="34" charset="0"/>
              </a:defRPr>
            </a:lvl6pPr>
            <a:lvl7pPr marL="0" indent="0">
              <a:buNone/>
              <a:defRPr sz="1600" b="0">
                <a:solidFill>
                  <a:schemeClr val="tx1"/>
                </a:solidFill>
                <a:latin typeface="Source Sans Pro SemiBold" panose="020B0603030403020204" pitchFamily="34" charset="0"/>
              </a:defRPr>
            </a:lvl7pPr>
            <a:lvl8pPr marL="0" indent="0">
              <a:buNone/>
              <a:defRPr sz="1600" b="0">
                <a:solidFill>
                  <a:schemeClr val="tx1"/>
                </a:solidFill>
                <a:latin typeface="Source Sans Pro SemiBold" panose="020B0603030403020204" pitchFamily="34" charset="0"/>
              </a:defRPr>
            </a:lvl8pPr>
            <a:lvl9pPr marL="0" indent="0">
              <a:buNone/>
              <a:defRPr sz="1600" b="0">
                <a:solidFill>
                  <a:schemeClr val="tx1"/>
                </a:solidFill>
                <a:latin typeface="Source Sans Pro SemiBold" panose="020B0603030403020204" pitchFamily="34" charset="0"/>
              </a:defRPr>
            </a:lvl9pPr>
          </a:lstStyle>
          <a:p>
            <a:pPr lvl="0"/>
            <a:r>
              <a:rPr lang="en-US"/>
              <a:t>Click to edit Master text styles</a:t>
            </a:r>
          </a:p>
        </p:txBody>
      </p:sp>
    </p:spTree>
    <p:extLst>
      <p:ext uri="{BB962C8B-B14F-4D97-AF65-F5344CB8AC3E}">
        <p14:creationId xmlns:p14="http://schemas.microsoft.com/office/powerpoint/2010/main" val="169562626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column content + takeaway">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6756D6E-EA88-F496-C88F-9BA16782BF64}"/>
              </a:ext>
            </a:extLst>
          </p:cNvPr>
          <p:cNvGrpSpPr/>
          <p:nvPr userDrawn="1"/>
        </p:nvGrpSpPr>
        <p:grpSpPr>
          <a:xfrm>
            <a:off x="1" y="6309994"/>
            <a:ext cx="12192000" cy="548006"/>
            <a:chOff x="1" y="6309994"/>
            <a:chExt cx="12192000" cy="548006"/>
          </a:xfrm>
        </p:grpSpPr>
        <p:sp>
          <p:nvSpPr>
            <p:cNvPr id="14" name="Rectangle 13">
              <a:extLst>
                <a:ext uri="{FF2B5EF4-FFF2-40B4-BE49-F238E27FC236}">
                  <a16:creationId xmlns:a16="http://schemas.microsoft.com/office/drawing/2014/main" id="{8DDA86FB-0BE1-323F-1C73-AA5CA727112D}"/>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5" name="Picture 14">
              <a:extLst>
                <a:ext uri="{FF2B5EF4-FFF2-40B4-BE49-F238E27FC236}">
                  <a16:creationId xmlns:a16="http://schemas.microsoft.com/office/drawing/2014/main" id="{0385D16D-C39E-3BCA-1939-ACD3F8C5828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11154600"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7"/>
            <a:ext cx="11154600"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6" name="Text Placeholder 2">
            <a:extLst>
              <a:ext uri="{FF2B5EF4-FFF2-40B4-BE49-F238E27FC236}">
                <a16:creationId xmlns:a16="http://schemas.microsoft.com/office/drawing/2014/main" id="{4666323C-FD55-507A-64A8-EFDF8D55B1BC}"/>
              </a:ext>
            </a:extLst>
          </p:cNvPr>
          <p:cNvSpPr>
            <a:spLocks noGrp="1"/>
          </p:cNvSpPr>
          <p:nvPr>
            <p:ph type="body" idx="13"/>
          </p:nvPr>
        </p:nvSpPr>
        <p:spPr>
          <a:xfrm>
            <a:off x="522287" y="5550200"/>
            <a:ext cx="11154600" cy="758525"/>
          </a:xfrm>
          <a:solidFill>
            <a:srgbClr val="F2F2F2"/>
          </a:solidFill>
        </p:spPr>
        <p:txBody>
          <a:bodyPr lIns="91440" tIns="91440" rIns="91440" bIns="91440" anchor="ctr" anchorCtr="0">
            <a:normAutofit/>
          </a:bodyPr>
          <a:lstStyle>
            <a:lvl1pPr marL="0" indent="0">
              <a:buNone/>
              <a:defRPr sz="1600" b="0">
                <a:solidFill>
                  <a:schemeClr val="tx1"/>
                </a:solidFill>
                <a:latin typeface="+mj-lt"/>
              </a:defRPr>
            </a:lvl1pPr>
            <a:lvl2pPr marL="0" indent="0">
              <a:buNone/>
              <a:defRPr sz="1600" b="0">
                <a:solidFill>
                  <a:schemeClr val="tx1"/>
                </a:solidFill>
                <a:latin typeface="+mj-lt"/>
              </a:defRPr>
            </a:lvl2pPr>
            <a:lvl3pPr marL="0" indent="0">
              <a:buNone/>
              <a:defRPr sz="1600" b="0">
                <a:solidFill>
                  <a:schemeClr val="tx1"/>
                </a:solidFill>
                <a:latin typeface="+mn-lt"/>
              </a:defRPr>
            </a:lvl3pPr>
            <a:lvl4pPr marL="0" indent="0">
              <a:buNone/>
              <a:defRPr sz="1600" b="0">
                <a:solidFill>
                  <a:schemeClr val="tx1"/>
                </a:solidFill>
                <a:latin typeface="+mn-lt"/>
              </a:defRPr>
            </a:lvl4pPr>
            <a:lvl5pPr marL="0" indent="0">
              <a:buNone/>
              <a:tabLst/>
              <a:defRPr sz="1600" b="0">
                <a:solidFill>
                  <a:schemeClr val="tx1"/>
                </a:solidFill>
                <a:latin typeface="+mn-lt"/>
              </a:defRPr>
            </a:lvl5pPr>
            <a:lvl6pPr marL="0" indent="0">
              <a:buNone/>
              <a:defRPr sz="1600" b="0">
                <a:solidFill>
                  <a:schemeClr val="tx1"/>
                </a:solidFill>
                <a:latin typeface="+mn-lt"/>
              </a:defRPr>
            </a:lvl6pPr>
            <a:lvl7pPr marL="0" indent="0">
              <a:buNone/>
              <a:defRPr sz="1600" b="0">
                <a:solidFill>
                  <a:schemeClr val="tx1"/>
                </a:solidFill>
                <a:latin typeface="+mn-lt"/>
              </a:defRPr>
            </a:lvl7pPr>
            <a:lvl8pPr marL="0" indent="0">
              <a:buNone/>
              <a:defRPr sz="1600" b="0">
                <a:solidFill>
                  <a:schemeClr val="tx1"/>
                </a:solidFill>
                <a:latin typeface="+mn-lt"/>
              </a:defRPr>
            </a:lvl8pPr>
            <a:lvl9pPr marL="0" indent="0">
              <a:buNone/>
              <a:defRPr sz="1600" b="0">
                <a:solidFill>
                  <a:schemeClr val="tx1"/>
                </a:solidFill>
                <a:latin typeface="+mn-lt"/>
              </a:defRPr>
            </a:lvl9pPr>
          </a:lstStyle>
          <a:p>
            <a:pPr lvl="0"/>
            <a:r>
              <a:rPr lang="en-US"/>
              <a:t>Click to edit Master text styles</a:t>
            </a:r>
          </a:p>
        </p:txBody>
      </p:sp>
      <p:sp>
        <p:nvSpPr>
          <p:cNvPr id="13" name="TextBox 12">
            <a:extLst>
              <a:ext uri="{FF2B5EF4-FFF2-40B4-BE49-F238E27FC236}">
                <a16:creationId xmlns:a16="http://schemas.microsoft.com/office/drawing/2014/main" id="{1601DBA3-E4B0-13A4-B011-61BBF2B57FA6}"/>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6252554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 column content + takeaway">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00E9E77-9B1B-1B4B-838A-0D7938C6183B}"/>
              </a:ext>
            </a:extLst>
          </p:cNvPr>
          <p:cNvGrpSpPr/>
          <p:nvPr userDrawn="1"/>
        </p:nvGrpSpPr>
        <p:grpSpPr>
          <a:xfrm>
            <a:off x="1" y="6309994"/>
            <a:ext cx="12192000" cy="548006"/>
            <a:chOff x="1" y="6309994"/>
            <a:chExt cx="12192000" cy="548006"/>
          </a:xfrm>
        </p:grpSpPr>
        <p:sp>
          <p:nvSpPr>
            <p:cNvPr id="14" name="Rectangle 13">
              <a:extLst>
                <a:ext uri="{FF2B5EF4-FFF2-40B4-BE49-F238E27FC236}">
                  <a16:creationId xmlns:a16="http://schemas.microsoft.com/office/drawing/2014/main" id="{64BF3C4C-0860-2904-10B4-DC0E8BB4A6AB}"/>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5" name="Picture 14">
              <a:extLst>
                <a:ext uri="{FF2B5EF4-FFF2-40B4-BE49-F238E27FC236}">
                  <a16:creationId xmlns:a16="http://schemas.microsoft.com/office/drawing/2014/main" id="{585CF157-D7C0-C0F1-3A3D-13122084CD2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8" y="1643063"/>
            <a:ext cx="533082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7" y="2103438"/>
            <a:ext cx="5330826" cy="32735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6343651" y="1643063"/>
            <a:ext cx="5325428"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6343650" y="2103438"/>
            <a:ext cx="5325428" cy="32735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
            <a:extLst>
              <a:ext uri="{FF2B5EF4-FFF2-40B4-BE49-F238E27FC236}">
                <a16:creationId xmlns:a16="http://schemas.microsoft.com/office/drawing/2014/main" id="{7C7099F5-60C3-8A6F-7821-033CA3BF14D8}"/>
              </a:ext>
            </a:extLst>
          </p:cNvPr>
          <p:cNvSpPr>
            <a:spLocks noGrp="1"/>
          </p:cNvSpPr>
          <p:nvPr>
            <p:ph type="body" idx="15"/>
          </p:nvPr>
        </p:nvSpPr>
        <p:spPr>
          <a:xfrm>
            <a:off x="522287" y="5550200"/>
            <a:ext cx="11154600" cy="758525"/>
          </a:xfrm>
          <a:solidFill>
            <a:srgbClr val="F2F2F2"/>
          </a:solidFill>
        </p:spPr>
        <p:txBody>
          <a:bodyPr lIns="91440" tIns="91440" rIns="91440" bIns="91440" anchor="ctr" anchorCtr="0">
            <a:normAutofit/>
          </a:bodyPr>
          <a:lstStyle>
            <a:lvl1pPr marL="0" indent="0">
              <a:buNone/>
              <a:defRPr sz="1600" b="0">
                <a:solidFill>
                  <a:schemeClr val="tx1"/>
                </a:solidFill>
                <a:latin typeface="+mj-lt"/>
              </a:defRPr>
            </a:lvl1pPr>
            <a:lvl2pPr marL="0" indent="0">
              <a:buNone/>
              <a:defRPr sz="1600" b="0">
                <a:solidFill>
                  <a:schemeClr val="tx1"/>
                </a:solidFill>
                <a:latin typeface="+mj-lt"/>
              </a:defRPr>
            </a:lvl2pPr>
            <a:lvl3pPr marL="0" indent="0">
              <a:buNone/>
              <a:defRPr sz="1600" b="0">
                <a:solidFill>
                  <a:schemeClr val="tx1"/>
                </a:solidFill>
                <a:latin typeface="+mn-lt"/>
              </a:defRPr>
            </a:lvl3pPr>
            <a:lvl4pPr marL="0" indent="0">
              <a:buNone/>
              <a:defRPr sz="1600" b="0">
                <a:solidFill>
                  <a:schemeClr val="tx1"/>
                </a:solidFill>
                <a:latin typeface="+mn-lt"/>
              </a:defRPr>
            </a:lvl4pPr>
            <a:lvl5pPr marL="0" indent="0">
              <a:buNone/>
              <a:tabLst/>
              <a:defRPr sz="1600" b="0">
                <a:solidFill>
                  <a:schemeClr val="tx1"/>
                </a:solidFill>
                <a:latin typeface="+mn-lt"/>
              </a:defRPr>
            </a:lvl5pPr>
            <a:lvl6pPr marL="0" indent="0">
              <a:buNone/>
              <a:defRPr sz="1600" b="0">
                <a:solidFill>
                  <a:schemeClr val="tx1"/>
                </a:solidFill>
                <a:latin typeface="+mn-lt"/>
              </a:defRPr>
            </a:lvl6pPr>
            <a:lvl7pPr marL="0" indent="0">
              <a:buNone/>
              <a:defRPr sz="1600" b="0">
                <a:solidFill>
                  <a:schemeClr val="tx1"/>
                </a:solidFill>
                <a:latin typeface="+mn-lt"/>
              </a:defRPr>
            </a:lvl7pPr>
            <a:lvl8pPr marL="0" indent="0">
              <a:buNone/>
              <a:defRPr sz="1600" b="0">
                <a:solidFill>
                  <a:schemeClr val="tx1"/>
                </a:solidFill>
                <a:latin typeface="+mn-lt"/>
              </a:defRPr>
            </a:lvl8pPr>
            <a:lvl9pPr marL="0" indent="0">
              <a:buNone/>
              <a:defRPr sz="1600" b="0">
                <a:solidFill>
                  <a:schemeClr val="tx1"/>
                </a:solidFill>
                <a:latin typeface="+mn-lt"/>
              </a:defRPr>
            </a:lvl9pPr>
          </a:lstStyle>
          <a:p>
            <a:pPr lvl="0"/>
            <a:r>
              <a:rPr lang="en-US"/>
              <a:t>Click to edit Master text styles</a:t>
            </a:r>
          </a:p>
        </p:txBody>
      </p:sp>
      <p:sp>
        <p:nvSpPr>
          <p:cNvPr id="17" name="TextBox 16">
            <a:extLst>
              <a:ext uri="{FF2B5EF4-FFF2-40B4-BE49-F238E27FC236}">
                <a16:creationId xmlns:a16="http://schemas.microsoft.com/office/drawing/2014/main" id="{57851C35-8013-E3EA-16FA-A1C642D02141}"/>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8841773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column content + takeaway">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058D7556-B080-EF9F-B03F-FE683300938C}"/>
              </a:ext>
            </a:extLst>
          </p:cNvPr>
          <p:cNvGrpSpPr/>
          <p:nvPr userDrawn="1"/>
        </p:nvGrpSpPr>
        <p:grpSpPr>
          <a:xfrm>
            <a:off x="1" y="6309994"/>
            <a:ext cx="12192000" cy="548006"/>
            <a:chOff x="1" y="6309994"/>
            <a:chExt cx="12192000" cy="548006"/>
          </a:xfrm>
        </p:grpSpPr>
        <p:sp>
          <p:nvSpPr>
            <p:cNvPr id="18" name="Rectangle 17">
              <a:extLst>
                <a:ext uri="{FF2B5EF4-FFF2-40B4-BE49-F238E27FC236}">
                  <a16:creationId xmlns:a16="http://schemas.microsoft.com/office/drawing/2014/main" id="{7D458A82-AFA2-73B1-03A0-055841BE02E8}"/>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9" name="Picture 18">
              <a:extLst>
                <a:ext uri="{FF2B5EF4-FFF2-40B4-BE49-F238E27FC236}">
                  <a16:creationId xmlns:a16="http://schemas.microsoft.com/office/drawing/2014/main" id="{4CA6001F-2908-6C77-4DF2-B958D6F9015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4C26E594-9BAA-4BE4-6C32-C0193A5C5F74}"/>
              </a:ext>
            </a:extLst>
          </p:cNvPr>
          <p:cNvSpPr>
            <a:spLocks noGrp="1"/>
          </p:cNvSpPr>
          <p:nvPr>
            <p:ph type="title"/>
          </p:nvPr>
        </p:nvSpPr>
        <p:spPr>
          <a:xfrm>
            <a:off x="522287" y="365125"/>
            <a:ext cx="11147425" cy="73342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7A58614-7BC6-9EF4-3F5B-61E5873A031B}"/>
              </a:ext>
            </a:extLst>
          </p:cNvPr>
          <p:cNvSpPr>
            <a:spLocks noGrp="1"/>
          </p:cNvSpPr>
          <p:nvPr>
            <p:ph type="body" idx="1"/>
          </p:nvPr>
        </p:nvSpPr>
        <p:spPr>
          <a:xfrm>
            <a:off x="522289" y="1643063"/>
            <a:ext cx="338137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4" name="Content Placeholder 3">
            <a:extLst>
              <a:ext uri="{FF2B5EF4-FFF2-40B4-BE49-F238E27FC236}">
                <a16:creationId xmlns:a16="http://schemas.microsoft.com/office/drawing/2014/main" id="{FE47F4AF-636B-0B15-2CA5-8A3EEBB5A3E6}"/>
              </a:ext>
            </a:extLst>
          </p:cNvPr>
          <p:cNvSpPr>
            <a:spLocks noGrp="1"/>
          </p:cNvSpPr>
          <p:nvPr>
            <p:ph sz="half" idx="2"/>
          </p:nvPr>
        </p:nvSpPr>
        <p:spPr>
          <a:xfrm>
            <a:off x="522288" y="2103438"/>
            <a:ext cx="3381376" cy="32735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25F46C6-A923-5078-5D85-0526A976A9DF}"/>
              </a:ext>
            </a:extLst>
          </p:cNvPr>
          <p:cNvSpPr>
            <a:spLocks noGrp="1"/>
          </p:cNvSpPr>
          <p:nvPr>
            <p:ph type="dt" sz="half" idx="10"/>
          </p:nvPr>
        </p:nvSpPr>
        <p:spPr/>
        <p:txBody>
          <a:bodyPr/>
          <a:lstStyle/>
          <a:p>
            <a:r>
              <a:rPr lang="en-US"/>
              <a:t>Month Year</a:t>
            </a:r>
          </a:p>
        </p:txBody>
      </p:sp>
      <p:sp>
        <p:nvSpPr>
          <p:cNvPr id="8" name="Footer Placeholder 7">
            <a:extLst>
              <a:ext uri="{FF2B5EF4-FFF2-40B4-BE49-F238E27FC236}">
                <a16:creationId xmlns:a16="http://schemas.microsoft.com/office/drawing/2014/main" id="{2B4794E7-AEAB-9E37-3A64-D1E988CA194A}"/>
              </a:ext>
            </a:extLst>
          </p:cNvPr>
          <p:cNvSpPr>
            <a:spLocks noGrp="1"/>
          </p:cNvSpPr>
          <p:nvPr>
            <p:ph type="ftr" sz="quarter" idx="11"/>
          </p:nvPr>
        </p:nvSpPr>
        <p:spPr/>
        <p:txBody>
          <a:bodyPr/>
          <a:lstStyle/>
          <a:p>
            <a:r>
              <a:rPr lang="en-US"/>
              <a:t>Presentation name | Month Year  Use Insert Header/Footer to update the disclosure</a:t>
            </a:r>
          </a:p>
        </p:txBody>
      </p:sp>
      <p:sp>
        <p:nvSpPr>
          <p:cNvPr id="9" name="Slide Number Placeholder 8">
            <a:extLst>
              <a:ext uri="{FF2B5EF4-FFF2-40B4-BE49-F238E27FC236}">
                <a16:creationId xmlns:a16="http://schemas.microsoft.com/office/drawing/2014/main" id="{A6098293-DED3-F2F5-9B1A-10D8E4DC9A47}"/>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5" name="Text Placeholder 2">
            <a:extLst>
              <a:ext uri="{FF2B5EF4-FFF2-40B4-BE49-F238E27FC236}">
                <a16:creationId xmlns:a16="http://schemas.microsoft.com/office/drawing/2014/main" id="{B5A04ACA-E0CC-89BA-87F6-9AA473DFF8EB}"/>
              </a:ext>
            </a:extLst>
          </p:cNvPr>
          <p:cNvSpPr>
            <a:spLocks noGrp="1"/>
          </p:cNvSpPr>
          <p:nvPr>
            <p:ph type="body" idx="13"/>
          </p:nvPr>
        </p:nvSpPr>
        <p:spPr>
          <a:xfrm>
            <a:off x="4406902" y="1643063"/>
            <a:ext cx="3381376"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6" name="Content Placeholder 3">
            <a:extLst>
              <a:ext uri="{FF2B5EF4-FFF2-40B4-BE49-F238E27FC236}">
                <a16:creationId xmlns:a16="http://schemas.microsoft.com/office/drawing/2014/main" id="{44C2E85F-8557-B38F-5510-2879FBEAC98F}"/>
              </a:ext>
            </a:extLst>
          </p:cNvPr>
          <p:cNvSpPr>
            <a:spLocks noGrp="1"/>
          </p:cNvSpPr>
          <p:nvPr>
            <p:ph sz="half" idx="14"/>
          </p:nvPr>
        </p:nvSpPr>
        <p:spPr>
          <a:xfrm>
            <a:off x="4406901" y="2103438"/>
            <a:ext cx="3381376" cy="32735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2">
            <a:extLst>
              <a:ext uri="{FF2B5EF4-FFF2-40B4-BE49-F238E27FC236}">
                <a16:creationId xmlns:a16="http://schemas.microsoft.com/office/drawing/2014/main" id="{EFDC7BDB-A782-C812-7E6A-2FB86DA4BC85}"/>
              </a:ext>
            </a:extLst>
          </p:cNvPr>
          <p:cNvSpPr>
            <a:spLocks noGrp="1"/>
          </p:cNvSpPr>
          <p:nvPr>
            <p:ph type="body" idx="15"/>
          </p:nvPr>
        </p:nvSpPr>
        <p:spPr>
          <a:xfrm>
            <a:off x="8277222" y="1643063"/>
            <a:ext cx="3381377" cy="365760"/>
          </a:xfrm>
        </p:spPr>
        <p:txBody>
          <a:bodyPr anchor="b">
            <a:normAutofit/>
          </a:bodyPr>
          <a:lstStyle>
            <a:lvl1pPr marL="0" indent="0">
              <a:buNone/>
              <a:defRPr sz="1600" b="0">
                <a:solidFill>
                  <a:schemeClr val="accent1"/>
                </a:solidFill>
                <a:latin typeface="Source Sans Pro SemiBold" panose="020B0603030403020204" pitchFamily="34" charset="0"/>
              </a:defRPr>
            </a:lvl1pPr>
            <a:lvl2pPr marL="0" indent="0">
              <a:buNone/>
              <a:defRPr sz="1600" b="0">
                <a:solidFill>
                  <a:schemeClr val="accent1"/>
                </a:solidFill>
                <a:latin typeface="Source Sans Pro SemiBold" panose="020B0603030403020204" pitchFamily="34" charset="0"/>
              </a:defRPr>
            </a:lvl2pPr>
            <a:lvl3pPr marL="0" indent="0">
              <a:buNone/>
              <a:defRPr sz="1600" b="0">
                <a:solidFill>
                  <a:schemeClr val="accent1"/>
                </a:solidFill>
                <a:latin typeface="Source Sans Pro SemiBold" panose="020B0603030403020204" pitchFamily="34" charset="0"/>
              </a:defRPr>
            </a:lvl3pPr>
            <a:lvl4pPr marL="0" indent="0">
              <a:buNone/>
              <a:defRPr sz="1600" b="0">
                <a:solidFill>
                  <a:schemeClr val="accent1"/>
                </a:solidFill>
                <a:latin typeface="Source Sans Pro SemiBold" panose="020B0603030403020204" pitchFamily="34" charset="0"/>
              </a:defRPr>
            </a:lvl4pPr>
            <a:lvl5pPr marL="0" indent="0">
              <a:buNone/>
              <a:tabLst/>
              <a:defRPr sz="1600" b="0">
                <a:solidFill>
                  <a:schemeClr val="accent1"/>
                </a:solidFill>
                <a:latin typeface="Source Sans Pro SemiBold" panose="020B0603030403020204" pitchFamily="34" charset="0"/>
              </a:defRPr>
            </a:lvl5pPr>
            <a:lvl6pPr marL="0" indent="0">
              <a:buNone/>
              <a:defRPr sz="1600" b="0">
                <a:solidFill>
                  <a:schemeClr val="accent1"/>
                </a:solidFill>
                <a:latin typeface="Source Sans Pro SemiBold" panose="020B0603030403020204" pitchFamily="34" charset="0"/>
              </a:defRPr>
            </a:lvl6pPr>
            <a:lvl7pPr marL="0" indent="0">
              <a:buNone/>
              <a:defRPr sz="1600" b="0">
                <a:solidFill>
                  <a:schemeClr val="accent1"/>
                </a:solidFill>
                <a:latin typeface="Source Sans Pro SemiBold" panose="020B0603030403020204" pitchFamily="34" charset="0"/>
              </a:defRPr>
            </a:lvl7pPr>
            <a:lvl8pPr marL="0" indent="0">
              <a:buNone/>
              <a:defRPr sz="1600" b="0">
                <a:solidFill>
                  <a:schemeClr val="accent1"/>
                </a:solidFill>
                <a:latin typeface="Source Sans Pro SemiBold" panose="020B0603030403020204" pitchFamily="34" charset="0"/>
              </a:defRPr>
            </a:lvl8pPr>
            <a:lvl9pPr marL="0" indent="0">
              <a:buNone/>
              <a:defRPr sz="1600" b="0">
                <a:solidFill>
                  <a:schemeClr val="accent1"/>
                </a:solidFill>
                <a:latin typeface="Source Sans Pro SemiBold" panose="020B0603030403020204" pitchFamily="34" charset="0"/>
              </a:defRPr>
            </a:lvl9pPr>
          </a:lstStyle>
          <a:p>
            <a:pPr lvl="0"/>
            <a:r>
              <a:rPr lang="en-US"/>
              <a:t>Click to edit Master text styles</a:t>
            </a:r>
          </a:p>
        </p:txBody>
      </p:sp>
      <p:sp>
        <p:nvSpPr>
          <p:cNvPr id="14" name="Content Placeholder 3">
            <a:extLst>
              <a:ext uri="{FF2B5EF4-FFF2-40B4-BE49-F238E27FC236}">
                <a16:creationId xmlns:a16="http://schemas.microsoft.com/office/drawing/2014/main" id="{A7F39158-68D2-78B1-E01D-E1264144C191}"/>
              </a:ext>
            </a:extLst>
          </p:cNvPr>
          <p:cNvSpPr>
            <a:spLocks noGrp="1"/>
          </p:cNvSpPr>
          <p:nvPr>
            <p:ph sz="half" idx="16"/>
          </p:nvPr>
        </p:nvSpPr>
        <p:spPr>
          <a:xfrm>
            <a:off x="8277221" y="2103438"/>
            <a:ext cx="3381377" cy="32735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
            <a:extLst>
              <a:ext uri="{FF2B5EF4-FFF2-40B4-BE49-F238E27FC236}">
                <a16:creationId xmlns:a16="http://schemas.microsoft.com/office/drawing/2014/main" id="{74489847-6420-2FF3-4757-E02C39DDC713}"/>
              </a:ext>
            </a:extLst>
          </p:cNvPr>
          <p:cNvSpPr>
            <a:spLocks noGrp="1"/>
          </p:cNvSpPr>
          <p:nvPr>
            <p:ph type="body" idx="17"/>
          </p:nvPr>
        </p:nvSpPr>
        <p:spPr>
          <a:xfrm>
            <a:off x="522287" y="5550200"/>
            <a:ext cx="11154600" cy="758525"/>
          </a:xfrm>
          <a:solidFill>
            <a:srgbClr val="F2F2F2"/>
          </a:solidFill>
        </p:spPr>
        <p:txBody>
          <a:bodyPr lIns="91440" tIns="91440" rIns="91440" bIns="91440" anchor="ctr" anchorCtr="0">
            <a:normAutofit/>
          </a:bodyPr>
          <a:lstStyle>
            <a:lvl1pPr marL="0" indent="0">
              <a:buNone/>
              <a:defRPr sz="1600" b="0">
                <a:solidFill>
                  <a:schemeClr val="tx1"/>
                </a:solidFill>
                <a:latin typeface="+mj-lt"/>
              </a:defRPr>
            </a:lvl1pPr>
            <a:lvl2pPr marL="0" indent="0">
              <a:buNone/>
              <a:defRPr sz="1600" b="0">
                <a:solidFill>
                  <a:schemeClr val="tx1"/>
                </a:solidFill>
                <a:latin typeface="+mj-lt"/>
              </a:defRPr>
            </a:lvl2pPr>
            <a:lvl3pPr marL="0" indent="0">
              <a:buNone/>
              <a:defRPr sz="1600" b="0">
                <a:solidFill>
                  <a:schemeClr val="tx1"/>
                </a:solidFill>
                <a:latin typeface="+mn-lt"/>
              </a:defRPr>
            </a:lvl3pPr>
            <a:lvl4pPr marL="0" indent="0">
              <a:buNone/>
              <a:defRPr sz="1600" b="0">
                <a:solidFill>
                  <a:schemeClr val="tx1"/>
                </a:solidFill>
                <a:latin typeface="+mn-lt"/>
              </a:defRPr>
            </a:lvl4pPr>
            <a:lvl5pPr marL="0" indent="0">
              <a:buNone/>
              <a:tabLst/>
              <a:defRPr sz="1600" b="0">
                <a:solidFill>
                  <a:schemeClr val="tx1"/>
                </a:solidFill>
                <a:latin typeface="+mn-lt"/>
              </a:defRPr>
            </a:lvl5pPr>
            <a:lvl6pPr marL="0" indent="0">
              <a:buNone/>
              <a:defRPr sz="1600" b="0">
                <a:solidFill>
                  <a:schemeClr val="tx1"/>
                </a:solidFill>
                <a:latin typeface="+mn-lt"/>
              </a:defRPr>
            </a:lvl6pPr>
            <a:lvl7pPr marL="0" indent="0">
              <a:buNone/>
              <a:defRPr sz="1600" b="0">
                <a:solidFill>
                  <a:schemeClr val="tx1"/>
                </a:solidFill>
                <a:latin typeface="+mn-lt"/>
              </a:defRPr>
            </a:lvl7pPr>
            <a:lvl8pPr marL="0" indent="0">
              <a:buNone/>
              <a:defRPr sz="1600" b="0">
                <a:solidFill>
                  <a:schemeClr val="tx1"/>
                </a:solidFill>
                <a:latin typeface="+mn-lt"/>
              </a:defRPr>
            </a:lvl8pPr>
            <a:lvl9pPr marL="0" indent="0">
              <a:buNone/>
              <a:defRPr sz="1600" b="0">
                <a:solidFill>
                  <a:schemeClr val="tx1"/>
                </a:solidFill>
                <a:latin typeface="+mn-lt"/>
              </a:defRPr>
            </a:lvl9pPr>
          </a:lstStyle>
          <a:p>
            <a:pPr lvl="0"/>
            <a:r>
              <a:rPr lang="en-US"/>
              <a:t>Click to edit Master text styles</a:t>
            </a:r>
          </a:p>
        </p:txBody>
      </p:sp>
      <p:sp>
        <p:nvSpPr>
          <p:cNvPr id="17" name="TextBox 16">
            <a:extLst>
              <a:ext uri="{FF2B5EF4-FFF2-40B4-BE49-F238E27FC236}">
                <a16:creationId xmlns:a16="http://schemas.microsoft.com/office/drawing/2014/main" id="{B44747FE-9905-C1E1-1A7C-C710192C165A}"/>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0525973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Logo">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0105B40-516E-C363-8108-84011A39C9A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2895600" y="2335470"/>
            <a:ext cx="6400800" cy="2184262"/>
          </a:xfrm>
          <a:prstGeom prst="rect">
            <a:avLst/>
          </a:prstGeom>
        </p:spPr>
      </p:pic>
    </p:spTree>
    <p:extLst>
      <p:ext uri="{BB962C8B-B14F-4D97-AF65-F5344CB8AC3E}">
        <p14:creationId xmlns:p14="http://schemas.microsoft.com/office/powerpoint/2010/main" val="39357718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Logo - white backgroun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0105B40-516E-C363-8108-84011A39C9A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bwMode="black">
          <a:xfrm>
            <a:off x="2895600" y="2335771"/>
            <a:ext cx="6400800" cy="2183659"/>
          </a:xfrm>
          <a:prstGeom prst="rect">
            <a:avLst/>
          </a:prstGeom>
        </p:spPr>
      </p:pic>
    </p:spTree>
    <p:extLst>
      <p:ext uri="{BB962C8B-B14F-4D97-AF65-F5344CB8AC3E}">
        <p14:creationId xmlns:p14="http://schemas.microsoft.com/office/powerpoint/2010/main" val="28295138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Logo - large">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5542C2-467E-9C20-4DA5-D52270AC4B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522288" y="1520218"/>
            <a:ext cx="11147425" cy="3804038"/>
          </a:xfrm>
          <a:prstGeom prst="rect">
            <a:avLst/>
          </a:prstGeom>
        </p:spPr>
      </p:pic>
    </p:spTree>
    <p:extLst>
      <p:ext uri="{BB962C8B-B14F-4D97-AF65-F5344CB8AC3E}">
        <p14:creationId xmlns:p14="http://schemas.microsoft.com/office/powerpoint/2010/main" val="927994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 teal">
    <p:bg>
      <p:bgPr>
        <a:solidFill>
          <a:schemeClr val="accent2"/>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9A012152-EB90-6E94-0468-91B9349A3AF8}"/>
              </a:ext>
            </a:extLst>
          </p:cNvPr>
          <p:cNvGrpSpPr/>
          <p:nvPr userDrawn="1"/>
        </p:nvGrpSpPr>
        <p:grpSpPr>
          <a:xfrm>
            <a:off x="1" y="6309994"/>
            <a:ext cx="12192000" cy="548006"/>
            <a:chOff x="1" y="6309994"/>
            <a:chExt cx="12192000" cy="548006"/>
          </a:xfrm>
        </p:grpSpPr>
        <p:sp>
          <p:nvSpPr>
            <p:cNvPr id="14" name="Rectangle 13">
              <a:extLst>
                <a:ext uri="{FF2B5EF4-FFF2-40B4-BE49-F238E27FC236}">
                  <a16:creationId xmlns:a16="http://schemas.microsoft.com/office/drawing/2014/main" id="{7FA30978-3235-E6E2-1CDB-A5EE148CAE17}"/>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5" name="Picture 14">
              <a:extLst>
                <a:ext uri="{FF2B5EF4-FFF2-40B4-BE49-F238E27FC236}">
                  <a16:creationId xmlns:a16="http://schemas.microsoft.com/office/drawing/2014/main" id="{501D25A2-0DA3-5419-96AB-21E262CE5A8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3" name="Text Placeholder 2">
            <a:extLst>
              <a:ext uri="{FF2B5EF4-FFF2-40B4-BE49-F238E27FC236}">
                <a16:creationId xmlns:a16="http://schemas.microsoft.com/office/drawing/2014/main" id="{F1616639-5F77-CF86-A490-43BDA9F58B80}"/>
              </a:ext>
            </a:extLst>
          </p:cNvPr>
          <p:cNvSpPr>
            <a:spLocks noGrp="1"/>
          </p:cNvSpPr>
          <p:nvPr>
            <p:ph type="body" idx="1"/>
          </p:nvPr>
        </p:nvSpPr>
        <p:spPr>
          <a:xfrm>
            <a:off x="518159" y="1098550"/>
            <a:ext cx="11151553" cy="544513"/>
          </a:xfrm>
        </p:spPr>
        <p:txBody>
          <a:bodyPr anchor="b">
            <a:normAutofit/>
          </a:bodyPr>
          <a:lstStyle>
            <a:lvl1pPr marL="0" indent="0">
              <a:buNone/>
              <a:defRPr sz="1600">
                <a:solidFill>
                  <a:schemeClr val="tx1"/>
                </a:solidFill>
                <a:latin typeface="Source Sans Pro SemiBold" panose="020B0603030403020204" pitchFamily="34" charset="0"/>
              </a:defRPr>
            </a:lvl1pPr>
            <a:lvl2pPr marL="0" indent="0">
              <a:buNone/>
              <a:defRPr sz="1600">
                <a:solidFill>
                  <a:schemeClr val="tx1"/>
                </a:solidFill>
                <a:latin typeface="Source Sans Pro SemiBold" panose="020B0603030403020204" pitchFamily="34" charset="0"/>
              </a:defRPr>
            </a:lvl2pPr>
            <a:lvl3pPr marL="0" indent="0">
              <a:buNone/>
              <a:defRPr sz="1600">
                <a:solidFill>
                  <a:schemeClr val="tx1"/>
                </a:solidFill>
                <a:latin typeface="Source Sans Pro SemiBold" panose="020B0603030403020204" pitchFamily="34" charset="0"/>
              </a:defRPr>
            </a:lvl3pPr>
            <a:lvl4pPr marL="0" indent="0">
              <a:buNone/>
              <a:defRPr sz="1600">
                <a:solidFill>
                  <a:schemeClr val="tx1"/>
                </a:solidFill>
                <a:latin typeface="Source Sans Pro SemiBold" panose="020B0603030403020204" pitchFamily="34" charset="0"/>
              </a:defRPr>
            </a:lvl4pPr>
            <a:lvl5pPr marL="0" indent="0">
              <a:buNone/>
              <a:defRPr sz="1600">
                <a:solidFill>
                  <a:schemeClr val="tx1"/>
                </a:solidFill>
                <a:latin typeface="Source Sans Pro SemiBold" panose="020B0603030403020204" pitchFamily="34" charset="0"/>
              </a:defRPr>
            </a:lvl5pPr>
            <a:lvl6pPr marL="0" indent="0">
              <a:buNone/>
              <a:defRPr sz="1600">
                <a:solidFill>
                  <a:schemeClr val="tx1"/>
                </a:solidFill>
                <a:latin typeface="Source Sans Pro SemiBold" panose="020B0603030403020204" pitchFamily="34" charset="0"/>
              </a:defRPr>
            </a:lvl6pPr>
            <a:lvl7pPr marL="0" indent="0">
              <a:buNone/>
              <a:defRPr sz="1600">
                <a:solidFill>
                  <a:schemeClr val="tx1"/>
                </a:solidFill>
                <a:latin typeface="Source Sans Pro SemiBold" panose="020B0603030403020204" pitchFamily="34" charset="0"/>
              </a:defRPr>
            </a:lvl7pPr>
            <a:lvl8pPr marL="0" indent="0">
              <a:buNone/>
              <a:defRPr sz="1600">
                <a:solidFill>
                  <a:schemeClr val="tx1"/>
                </a:solidFill>
                <a:latin typeface="Source Sans Pro SemiBold" panose="020B0603030403020204" pitchFamily="34" charset="0"/>
              </a:defRPr>
            </a:lvl8pPr>
            <a:lvl9pPr marL="0" indent="0">
              <a:buNone/>
              <a:defRPr sz="1600">
                <a:solidFill>
                  <a:schemeClr val="tx1"/>
                </a:solidFill>
                <a:latin typeface="Source Sans Pro SemiBold" panose="020B0603030403020204" pitchFamily="34" charset="0"/>
              </a:defRPr>
            </a:lvl9pPr>
          </a:lstStyle>
          <a:p>
            <a:pPr lvl="0"/>
            <a:r>
              <a:rPr lang="en-US"/>
              <a:t>Click to edit Master text styles</a:t>
            </a:r>
          </a:p>
        </p:txBody>
      </p:sp>
      <p:sp>
        <p:nvSpPr>
          <p:cNvPr id="10" name="TextBox 9">
            <a:extLst>
              <a:ext uri="{FF2B5EF4-FFF2-40B4-BE49-F238E27FC236}">
                <a16:creationId xmlns:a16="http://schemas.microsoft.com/office/drawing/2014/main" id="{6C6C4C63-066B-0966-6543-8288E65007FA}"/>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
        <p:nvSpPr>
          <p:cNvPr id="7" name="Date Placeholder 6">
            <a:extLst>
              <a:ext uri="{FF2B5EF4-FFF2-40B4-BE49-F238E27FC236}">
                <a16:creationId xmlns:a16="http://schemas.microsoft.com/office/drawing/2014/main" id="{6829DBF8-C844-144B-079F-3771728F5DB7}"/>
              </a:ext>
            </a:extLst>
          </p:cNvPr>
          <p:cNvSpPr>
            <a:spLocks noGrp="1"/>
          </p:cNvSpPr>
          <p:nvPr>
            <p:ph type="dt" sz="half" idx="10"/>
          </p:nvPr>
        </p:nvSpPr>
        <p:spPr/>
        <p:txBody>
          <a:bodyPr/>
          <a:lstStyle/>
          <a:p>
            <a:pPr>
              <a:lnSpc>
                <a:spcPct val="90000"/>
              </a:lnSpc>
              <a:spcBef>
                <a:spcPts val="1000"/>
              </a:spcBef>
            </a:pPr>
            <a:r>
              <a:rPr lang="en-US"/>
              <a:t>Month Year</a:t>
            </a:r>
            <a:endParaRPr lang="en-US" dirty="0"/>
          </a:p>
        </p:txBody>
      </p:sp>
      <p:sp>
        <p:nvSpPr>
          <p:cNvPr id="8" name="Footer Placeholder 7">
            <a:extLst>
              <a:ext uri="{FF2B5EF4-FFF2-40B4-BE49-F238E27FC236}">
                <a16:creationId xmlns:a16="http://schemas.microsoft.com/office/drawing/2014/main" id="{4D6168F0-EB7F-1629-ABA7-6A10084C4CA7}"/>
              </a:ext>
            </a:extLst>
          </p:cNvPr>
          <p:cNvSpPr>
            <a:spLocks noGrp="1"/>
          </p:cNvSpPr>
          <p:nvPr>
            <p:ph type="ftr" sz="quarter" idx="11"/>
          </p:nvPr>
        </p:nvSpPr>
        <p:spPr/>
        <p:txBody>
          <a:bodyPr/>
          <a:lstStyle/>
          <a:p>
            <a:pPr>
              <a:lnSpc>
                <a:spcPct val="90000"/>
              </a:lnSpc>
            </a:pPr>
            <a:r>
              <a:rPr lang="en-US"/>
              <a:t>Presentation name | Month Year  Use Insert Header/Footer to update the disclosure</a:t>
            </a:r>
            <a:endParaRPr lang="en-US" dirty="0"/>
          </a:p>
        </p:txBody>
      </p:sp>
      <p:sp>
        <p:nvSpPr>
          <p:cNvPr id="9" name="Slide Number Placeholder 8">
            <a:extLst>
              <a:ext uri="{FF2B5EF4-FFF2-40B4-BE49-F238E27FC236}">
                <a16:creationId xmlns:a16="http://schemas.microsoft.com/office/drawing/2014/main" id="{B560957F-1300-E83D-3FF9-B6E5187962C7}"/>
              </a:ext>
            </a:extLst>
          </p:cNvPr>
          <p:cNvSpPr>
            <a:spLocks noGrp="1"/>
          </p:cNvSpPr>
          <p:nvPr>
            <p:ph type="sldNum" sz="quarter" idx="12"/>
          </p:nvPr>
        </p:nvSpPr>
        <p:spPr/>
        <p:txBody>
          <a:bodyPr/>
          <a:lstStyle/>
          <a:p>
            <a:pPr>
              <a:lnSpc>
                <a:spcPct val="90000"/>
              </a:lnSpc>
              <a:spcBef>
                <a:spcPts val="1000"/>
              </a:spcBef>
            </a:pPr>
            <a:fld id="{339C9110-F427-4586-9638-A5638F41FBCD}" type="slidenum">
              <a:rPr lang="en-US" smtClean="0"/>
              <a:pPr>
                <a:lnSpc>
                  <a:spcPct val="90000"/>
                </a:lnSpc>
                <a:spcBef>
                  <a:spcPts val="1000"/>
                </a:spcBef>
              </a:pPr>
              <a:t>‹#›</a:t>
            </a:fld>
            <a:endParaRPr lang="en-US" dirty="0"/>
          </a:p>
        </p:txBody>
      </p:sp>
    </p:spTree>
    <p:extLst>
      <p:ext uri="{BB962C8B-B14F-4D97-AF65-F5344CB8AC3E}">
        <p14:creationId xmlns:p14="http://schemas.microsoft.com/office/powerpoint/2010/main" val="38923794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Logo - large - white backgroun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5542C2-467E-9C20-4DA5-D52270AC4B3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bwMode="black">
          <a:xfrm>
            <a:off x="522288" y="1520742"/>
            <a:ext cx="11147425" cy="3802989"/>
          </a:xfrm>
          <a:prstGeom prst="rect">
            <a:avLst/>
          </a:prstGeom>
        </p:spPr>
      </p:pic>
    </p:spTree>
    <p:extLst>
      <p:ext uri="{BB962C8B-B14F-4D97-AF65-F5344CB8AC3E}">
        <p14:creationId xmlns:p14="http://schemas.microsoft.com/office/powerpoint/2010/main" val="40753304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4090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5120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userDrawn="1">
  <p:cSld name="Title only image">
    <p:bg>
      <p:bgPr>
        <a:solidFill>
          <a:srgbClr val="000000"/>
        </a:solidFill>
        <a:effectLst/>
      </p:bgPr>
    </p:bg>
    <p:spTree>
      <p:nvGrpSpPr>
        <p:cNvPr id="1" name=""/>
        <p:cNvGrpSpPr/>
        <p:nvPr/>
      </p:nvGrpSpPr>
      <p:grpSpPr>
        <a:xfrm>
          <a:off x="0" y="0"/>
          <a:ext cx="0" cy="0"/>
          <a:chOff x="0" y="0"/>
          <a:chExt cx="0" cy="0"/>
        </a:xfrm>
      </p:grpSpPr>
      <p:sp>
        <p:nvSpPr>
          <p:cNvPr id="9" name="正方形/長方形 8"/>
          <p:cNvSpPr/>
          <p:nvPr userDrawn="1"/>
        </p:nvSpPr>
        <p:spPr>
          <a:xfrm flipH="1">
            <a:off x="27" y="0"/>
            <a:ext cx="3053345" cy="6858000"/>
          </a:xfrm>
          <a:prstGeom prst="rect">
            <a:avLst/>
          </a:prstGeom>
          <a:solidFill>
            <a:schemeClr val="bg1">
              <a:lumMod val="75000"/>
              <a:alpha val="23922"/>
            </a:schemeClr>
          </a:solidFill>
          <a:ln>
            <a:noFill/>
          </a:ln>
        </p:spPr>
        <p:style>
          <a:lnRef idx="1">
            <a:schemeClr val="accent1"/>
          </a:lnRef>
          <a:fillRef idx="3">
            <a:schemeClr val="accent1"/>
          </a:fillRef>
          <a:effectRef idx="2">
            <a:schemeClr val="accent1"/>
          </a:effectRef>
          <a:fontRef idx="minor">
            <a:schemeClr val="lt1"/>
          </a:fontRef>
        </p:style>
        <p:txBody>
          <a:bodyPr lIns="112096" tIns="56052" rIns="112096" bIns="56052" rtlCol="0" anchor="ctr"/>
          <a:lstStyle/>
          <a:p>
            <a:pPr algn="ctr" defTabSz="451926" eaLnBrk="1" fontAlgn="auto" hangingPunct="1">
              <a:spcBef>
                <a:spcPts val="0"/>
              </a:spcBef>
              <a:spcAft>
                <a:spcPts val="0"/>
              </a:spcAft>
            </a:pPr>
            <a:endParaRPr kumimoji="1" lang="ja-JP" altLang="en-US" sz="1867">
              <a:solidFill>
                <a:prstClr val="white"/>
              </a:solidFill>
            </a:endParaRPr>
          </a:p>
        </p:txBody>
      </p:sp>
    </p:spTree>
    <p:extLst>
      <p:ext uri="{BB962C8B-B14F-4D97-AF65-F5344CB8AC3E}">
        <p14:creationId xmlns:p14="http://schemas.microsoft.com/office/powerpoint/2010/main" val="3527059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 green">
    <p:bg>
      <p:bgPr>
        <a:solidFill>
          <a:schemeClr val="accent3"/>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32225B9-DB63-EAC8-41D9-F28FBE8DEF1D}"/>
              </a:ext>
            </a:extLst>
          </p:cNvPr>
          <p:cNvGrpSpPr/>
          <p:nvPr userDrawn="1"/>
        </p:nvGrpSpPr>
        <p:grpSpPr>
          <a:xfrm>
            <a:off x="1" y="6309994"/>
            <a:ext cx="12192000" cy="548006"/>
            <a:chOff x="1" y="6309994"/>
            <a:chExt cx="12192000" cy="548006"/>
          </a:xfrm>
        </p:grpSpPr>
        <p:sp>
          <p:nvSpPr>
            <p:cNvPr id="12" name="Rectangle 11">
              <a:extLst>
                <a:ext uri="{FF2B5EF4-FFF2-40B4-BE49-F238E27FC236}">
                  <a16:creationId xmlns:a16="http://schemas.microsoft.com/office/drawing/2014/main" id="{72075C46-BC2B-62FE-C433-2FB8690EFA75}"/>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3" name="Picture 12">
              <a:extLst>
                <a:ext uri="{FF2B5EF4-FFF2-40B4-BE49-F238E27FC236}">
                  <a16:creationId xmlns:a16="http://schemas.microsoft.com/office/drawing/2014/main" id="{E0D5EA94-FE39-3444-CFC9-74B714EEE48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59" y="1874837"/>
            <a:ext cx="11151553" cy="4114800"/>
          </a:xfrm>
        </p:spPr>
        <p:txBody>
          <a:bodyPr anchor="b">
            <a:normAutofit/>
          </a:bodyPr>
          <a:lstStyle>
            <a:lvl1pPr>
              <a:defRPr sz="115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1616639-5F77-CF86-A490-43BDA9F58B80}"/>
              </a:ext>
            </a:extLst>
          </p:cNvPr>
          <p:cNvSpPr>
            <a:spLocks noGrp="1"/>
          </p:cNvSpPr>
          <p:nvPr>
            <p:ph type="body" idx="1"/>
          </p:nvPr>
        </p:nvSpPr>
        <p:spPr>
          <a:xfrm>
            <a:off x="518159" y="1098550"/>
            <a:ext cx="11151553" cy="544513"/>
          </a:xfrm>
        </p:spPr>
        <p:txBody>
          <a:bodyPr anchor="b">
            <a:normAutofit/>
          </a:bodyPr>
          <a:lstStyle>
            <a:lvl1pPr marL="0" indent="0">
              <a:buNone/>
              <a:defRPr sz="1600">
                <a:solidFill>
                  <a:schemeClr val="tx1"/>
                </a:solidFill>
                <a:latin typeface="Source Sans Pro SemiBold" panose="020B0603030403020204" pitchFamily="34" charset="0"/>
              </a:defRPr>
            </a:lvl1pPr>
            <a:lvl2pPr marL="0" indent="0">
              <a:buNone/>
              <a:defRPr sz="1600">
                <a:solidFill>
                  <a:schemeClr val="tx1"/>
                </a:solidFill>
                <a:latin typeface="Source Sans Pro SemiBold" panose="020B0603030403020204" pitchFamily="34" charset="0"/>
              </a:defRPr>
            </a:lvl2pPr>
            <a:lvl3pPr marL="0" indent="0">
              <a:buNone/>
              <a:defRPr sz="1600">
                <a:solidFill>
                  <a:schemeClr val="tx1"/>
                </a:solidFill>
                <a:latin typeface="Source Sans Pro SemiBold" panose="020B0603030403020204" pitchFamily="34" charset="0"/>
              </a:defRPr>
            </a:lvl3pPr>
            <a:lvl4pPr marL="0" indent="0">
              <a:buNone/>
              <a:defRPr sz="1600">
                <a:solidFill>
                  <a:schemeClr val="tx1"/>
                </a:solidFill>
                <a:latin typeface="Source Sans Pro SemiBold" panose="020B0603030403020204" pitchFamily="34" charset="0"/>
              </a:defRPr>
            </a:lvl4pPr>
            <a:lvl5pPr marL="0" indent="0">
              <a:buNone/>
              <a:defRPr sz="1600">
                <a:solidFill>
                  <a:schemeClr val="tx1"/>
                </a:solidFill>
                <a:latin typeface="Source Sans Pro SemiBold" panose="020B0603030403020204" pitchFamily="34" charset="0"/>
              </a:defRPr>
            </a:lvl5pPr>
            <a:lvl6pPr marL="0" indent="0">
              <a:buNone/>
              <a:defRPr sz="1600">
                <a:solidFill>
                  <a:schemeClr val="tx1"/>
                </a:solidFill>
                <a:latin typeface="Source Sans Pro SemiBold" panose="020B0603030403020204" pitchFamily="34" charset="0"/>
              </a:defRPr>
            </a:lvl6pPr>
            <a:lvl7pPr marL="0" indent="0">
              <a:buNone/>
              <a:defRPr sz="1600">
                <a:solidFill>
                  <a:schemeClr val="tx1"/>
                </a:solidFill>
                <a:latin typeface="Source Sans Pro SemiBold" panose="020B0603030403020204" pitchFamily="34" charset="0"/>
              </a:defRPr>
            </a:lvl7pPr>
            <a:lvl8pPr marL="0" indent="0">
              <a:buNone/>
              <a:defRPr sz="1600">
                <a:solidFill>
                  <a:schemeClr val="tx1"/>
                </a:solidFill>
                <a:latin typeface="Source Sans Pro SemiBold" panose="020B0603030403020204" pitchFamily="34" charset="0"/>
              </a:defRPr>
            </a:lvl8pPr>
            <a:lvl9pPr marL="0" indent="0">
              <a:buNone/>
              <a:defRPr sz="1600">
                <a:solidFill>
                  <a:schemeClr val="tx1"/>
                </a:solidFill>
                <a:latin typeface="Source Sans Pro SemiBold" panose="020B0603030403020204" pitchFamily="34" charset="0"/>
              </a:defRPr>
            </a:lvl9pPr>
          </a:lstStyle>
          <a:p>
            <a:pPr lvl="0"/>
            <a:r>
              <a:rPr lang="en-US"/>
              <a:t>Click to edit Master text styles</a:t>
            </a:r>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0" name="TextBox 9">
            <a:extLst>
              <a:ext uri="{FF2B5EF4-FFF2-40B4-BE49-F238E27FC236}">
                <a16:creationId xmlns:a16="http://schemas.microsoft.com/office/drawing/2014/main" id="{222E7ECE-57F4-CF38-0124-F68F2D549879}"/>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3517757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 yellow">
    <p:bg>
      <p:bgPr>
        <a:solidFill>
          <a:schemeClr val="accent4"/>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EAB869C-5667-02F6-7196-EFAB8EFF0491}"/>
              </a:ext>
            </a:extLst>
          </p:cNvPr>
          <p:cNvGrpSpPr/>
          <p:nvPr userDrawn="1"/>
        </p:nvGrpSpPr>
        <p:grpSpPr>
          <a:xfrm>
            <a:off x="1" y="6309994"/>
            <a:ext cx="12192000" cy="548006"/>
            <a:chOff x="1" y="6309994"/>
            <a:chExt cx="12192000" cy="548006"/>
          </a:xfrm>
        </p:grpSpPr>
        <p:sp>
          <p:nvSpPr>
            <p:cNvPr id="15" name="Rectangle 14">
              <a:extLst>
                <a:ext uri="{FF2B5EF4-FFF2-40B4-BE49-F238E27FC236}">
                  <a16:creationId xmlns:a16="http://schemas.microsoft.com/office/drawing/2014/main" id="{1BD71B80-DF60-CF3B-3001-D34C012C26F8}"/>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6" name="Picture 15">
              <a:extLst>
                <a:ext uri="{FF2B5EF4-FFF2-40B4-BE49-F238E27FC236}">
                  <a16:creationId xmlns:a16="http://schemas.microsoft.com/office/drawing/2014/main" id="{1236D1EE-ED67-5090-99B2-577C6630E1E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59" y="1874837"/>
            <a:ext cx="11151553" cy="4114800"/>
          </a:xfrm>
        </p:spPr>
        <p:txBody>
          <a:bodyPr anchor="b">
            <a:normAutofit/>
          </a:bodyPr>
          <a:lstStyle>
            <a:lvl1pPr>
              <a:defRPr sz="115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1616639-5F77-CF86-A490-43BDA9F58B80}"/>
              </a:ext>
            </a:extLst>
          </p:cNvPr>
          <p:cNvSpPr>
            <a:spLocks noGrp="1"/>
          </p:cNvSpPr>
          <p:nvPr>
            <p:ph type="body" idx="1"/>
          </p:nvPr>
        </p:nvSpPr>
        <p:spPr>
          <a:xfrm>
            <a:off x="518159" y="1098550"/>
            <a:ext cx="11151553" cy="544513"/>
          </a:xfrm>
        </p:spPr>
        <p:txBody>
          <a:bodyPr anchor="b">
            <a:normAutofit/>
          </a:bodyPr>
          <a:lstStyle>
            <a:lvl1pPr marL="0" indent="0">
              <a:buNone/>
              <a:defRPr sz="1600">
                <a:solidFill>
                  <a:schemeClr val="tx1"/>
                </a:solidFill>
                <a:latin typeface="Source Sans Pro SemiBold" panose="020B0603030403020204" pitchFamily="34" charset="0"/>
              </a:defRPr>
            </a:lvl1pPr>
            <a:lvl2pPr marL="0" indent="0">
              <a:buNone/>
              <a:defRPr sz="1600">
                <a:solidFill>
                  <a:schemeClr val="tx1"/>
                </a:solidFill>
                <a:latin typeface="Source Sans Pro SemiBold" panose="020B0603030403020204" pitchFamily="34" charset="0"/>
              </a:defRPr>
            </a:lvl2pPr>
            <a:lvl3pPr marL="0" indent="0">
              <a:buNone/>
              <a:defRPr sz="1600">
                <a:solidFill>
                  <a:schemeClr val="tx1"/>
                </a:solidFill>
                <a:latin typeface="Source Sans Pro SemiBold" panose="020B0603030403020204" pitchFamily="34" charset="0"/>
              </a:defRPr>
            </a:lvl3pPr>
            <a:lvl4pPr marL="0" indent="0">
              <a:buNone/>
              <a:defRPr sz="1600">
                <a:solidFill>
                  <a:schemeClr val="tx1"/>
                </a:solidFill>
                <a:latin typeface="Source Sans Pro SemiBold" panose="020B0603030403020204" pitchFamily="34" charset="0"/>
              </a:defRPr>
            </a:lvl4pPr>
            <a:lvl5pPr marL="0" indent="0">
              <a:buNone/>
              <a:defRPr sz="1600">
                <a:solidFill>
                  <a:schemeClr val="tx1"/>
                </a:solidFill>
                <a:latin typeface="Source Sans Pro SemiBold" panose="020B0603030403020204" pitchFamily="34" charset="0"/>
              </a:defRPr>
            </a:lvl5pPr>
            <a:lvl6pPr marL="0" indent="0">
              <a:buNone/>
              <a:defRPr sz="1600">
                <a:solidFill>
                  <a:schemeClr val="tx1"/>
                </a:solidFill>
                <a:latin typeface="Source Sans Pro SemiBold" panose="020B0603030403020204" pitchFamily="34" charset="0"/>
              </a:defRPr>
            </a:lvl6pPr>
            <a:lvl7pPr marL="0" indent="0">
              <a:buNone/>
              <a:defRPr sz="1600">
                <a:solidFill>
                  <a:schemeClr val="tx1"/>
                </a:solidFill>
                <a:latin typeface="Source Sans Pro SemiBold" panose="020B0603030403020204" pitchFamily="34" charset="0"/>
              </a:defRPr>
            </a:lvl7pPr>
            <a:lvl8pPr marL="0" indent="0">
              <a:buNone/>
              <a:defRPr sz="1600">
                <a:solidFill>
                  <a:schemeClr val="tx1"/>
                </a:solidFill>
                <a:latin typeface="Source Sans Pro SemiBold" panose="020B0603030403020204" pitchFamily="34" charset="0"/>
              </a:defRPr>
            </a:lvl8pPr>
            <a:lvl9pPr marL="0" indent="0">
              <a:buNone/>
              <a:defRPr sz="1600">
                <a:solidFill>
                  <a:schemeClr val="tx1"/>
                </a:solidFill>
                <a:latin typeface="Source Sans Pro SemiBold" panose="020B0603030403020204" pitchFamily="34" charset="0"/>
              </a:defRPr>
            </a:lvl9pPr>
          </a:lstStyle>
          <a:p>
            <a:pPr lvl="0"/>
            <a:r>
              <a:rPr lang="en-US"/>
              <a:t>Click to edit Master text styles</a:t>
            </a:r>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0" name="TextBox 9">
            <a:extLst>
              <a:ext uri="{FF2B5EF4-FFF2-40B4-BE49-F238E27FC236}">
                <a16:creationId xmlns:a16="http://schemas.microsoft.com/office/drawing/2014/main" id="{5A1481F9-82C4-A923-2200-A0FC6CF9E57D}"/>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2382272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 orange">
    <p:bg>
      <p:bgPr>
        <a:solidFill>
          <a:schemeClr val="accent5"/>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EF1F466-D4B4-60D9-972A-162145934ED3}"/>
              </a:ext>
            </a:extLst>
          </p:cNvPr>
          <p:cNvGrpSpPr/>
          <p:nvPr userDrawn="1"/>
        </p:nvGrpSpPr>
        <p:grpSpPr>
          <a:xfrm>
            <a:off x="1" y="6309994"/>
            <a:ext cx="12192000" cy="548006"/>
            <a:chOff x="1" y="6309994"/>
            <a:chExt cx="12192000" cy="548006"/>
          </a:xfrm>
        </p:grpSpPr>
        <p:sp>
          <p:nvSpPr>
            <p:cNvPr id="15" name="Rectangle 14">
              <a:extLst>
                <a:ext uri="{FF2B5EF4-FFF2-40B4-BE49-F238E27FC236}">
                  <a16:creationId xmlns:a16="http://schemas.microsoft.com/office/drawing/2014/main" id="{E6B6C665-42ED-7355-674C-C19CF5940D41}"/>
                </a:ext>
              </a:extLst>
            </p:cNvPr>
            <p:cNvSpPr/>
            <p:nvPr userDrawn="1"/>
          </p:nvSpPr>
          <p:spPr bwMode="white">
            <a:xfrm>
              <a:off x="1" y="6309994"/>
              <a:ext cx="12192000" cy="548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Source Sans Pro" panose="020B0503030403020204" pitchFamily="34" charset="0"/>
              </a:endParaRPr>
            </a:p>
          </p:txBody>
        </p:sp>
        <p:pic>
          <p:nvPicPr>
            <p:cNvPr id="16" name="Picture 15">
              <a:extLst>
                <a:ext uri="{FF2B5EF4-FFF2-40B4-BE49-F238E27FC236}">
                  <a16:creationId xmlns:a16="http://schemas.microsoft.com/office/drawing/2014/main" id="{A980EE5E-0F9E-A790-5172-EB34F9C3EA9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17163" y="6354262"/>
              <a:ext cx="1344168" cy="458568"/>
            </a:xfrm>
            <a:prstGeom prst="rect">
              <a:avLst/>
            </a:prstGeom>
          </p:spPr>
        </p:pic>
      </p:grpSp>
      <p:sp>
        <p:nvSpPr>
          <p:cNvPr id="2" name="Title 1">
            <a:extLst>
              <a:ext uri="{FF2B5EF4-FFF2-40B4-BE49-F238E27FC236}">
                <a16:creationId xmlns:a16="http://schemas.microsoft.com/office/drawing/2014/main" id="{CDB4FCDF-8C4A-96FB-7619-1F232EF03960}"/>
              </a:ext>
            </a:extLst>
          </p:cNvPr>
          <p:cNvSpPr>
            <a:spLocks noGrp="1"/>
          </p:cNvSpPr>
          <p:nvPr>
            <p:ph type="title"/>
          </p:nvPr>
        </p:nvSpPr>
        <p:spPr>
          <a:xfrm>
            <a:off x="518159" y="1874837"/>
            <a:ext cx="11151553" cy="4114800"/>
          </a:xfrm>
        </p:spPr>
        <p:txBody>
          <a:bodyPr anchor="b">
            <a:normAutofit/>
          </a:bodyPr>
          <a:lstStyle>
            <a:lvl1pPr>
              <a:defRPr sz="11500">
                <a:solidFill>
                  <a:schemeClr val="tx1"/>
                </a:solidFill>
                <a:latin typeface="Source Sans Pro Light" panose="020B0403030403020204" pitchFamily="34" charset="0"/>
                <a:cs typeface="Segoe UI Light" panose="020B0502040204020203"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1616639-5F77-CF86-A490-43BDA9F58B80}"/>
              </a:ext>
            </a:extLst>
          </p:cNvPr>
          <p:cNvSpPr>
            <a:spLocks noGrp="1"/>
          </p:cNvSpPr>
          <p:nvPr>
            <p:ph type="body" idx="1"/>
          </p:nvPr>
        </p:nvSpPr>
        <p:spPr>
          <a:xfrm>
            <a:off x="518159" y="1098550"/>
            <a:ext cx="11151553" cy="544513"/>
          </a:xfrm>
        </p:spPr>
        <p:txBody>
          <a:bodyPr anchor="b">
            <a:normAutofit/>
          </a:bodyPr>
          <a:lstStyle>
            <a:lvl1pPr marL="0" indent="0">
              <a:buNone/>
              <a:defRPr sz="1600">
                <a:solidFill>
                  <a:schemeClr val="tx1"/>
                </a:solidFill>
                <a:latin typeface="Source Sans Pro SemiBold" panose="020B0603030403020204" pitchFamily="34" charset="0"/>
              </a:defRPr>
            </a:lvl1pPr>
            <a:lvl2pPr marL="0" indent="0">
              <a:buNone/>
              <a:defRPr sz="1600">
                <a:solidFill>
                  <a:schemeClr val="tx1"/>
                </a:solidFill>
                <a:latin typeface="Source Sans Pro SemiBold" panose="020B0603030403020204" pitchFamily="34" charset="0"/>
              </a:defRPr>
            </a:lvl2pPr>
            <a:lvl3pPr marL="0" indent="0">
              <a:buNone/>
              <a:defRPr sz="1600">
                <a:solidFill>
                  <a:schemeClr val="tx1"/>
                </a:solidFill>
                <a:latin typeface="Source Sans Pro SemiBold" panose="020B0603030403020204" pitchFamily="34" charset="0"/>
              </a:defRPr>
            </a:lvl3pPr>
            <a:lvl4pPr marL="0" indent="0">
              <a:buNone/>
              <a:defRPr sz="1600">
                <a:solidFill>
                  <a:schemeClr val="tx1"/>
                </a:solidFill>
                <a:latin typeface="Source Sans Pro SemiBold" panose="020B0603030403020204" pitchFamily="34" charset="0"/>
              </a:defRPr>
            </a:lvl4pPr>
            <a:lvl5pPr marL="0" indent="0">
              <a:buNone/>
              <a:defRPr sz="1600">
                <a:solidFill>
                  <a:schemeClr val="tx1"/>
                </a:solidFill>
                <a:latin typeface="Source Sans Pro SemiBold" panose="020B0603030403020204" pitchFamily="34" charset="0"/>
              </a:defRPr>
            </a:lvl5pPr>
            <a:lvl6pPr marL="0" indent="0">
              <a:buNone/>
              <a:defRPr sz="1600">
                <a:solidFill>
                  <a:schemeClr val="tx1"/>
                </a:solidFill>
                <a:latin typeface="Source Sans Pro SemiBold" panose="020B0603030403020204" pitchFamily="34" charset="0"/>
              </a:defRPr>
            </a:lvl6pPr>
            <a:lvl7pPr marL="0" indent="0">
              <a:buNone/>
              <a:defRPr sz="1600">
                <a:solidFill>
                  <a:schemeClr val="tx1"/>
                </a:solidFill>
                <a:latin typeface="Source Sans Pro SemiBold" panose="020B0603030403020204" pitchFamily="34" charset="0"/>
              </a:defRPr>
            </a:lvl7pPr>
            <a:lvl8pPr marL="0" indent="0">
              <a:buNone/>
              <a:defRPr sz="1600">
                <a:solidFill>
                  <a:schemeClr val="tx1"/>
                </a:solidFill>
                <a:latin typeface="Source Sans Pro SemiBold" panose="020B0603030403020204" pitchFamily="34" charset="0"/>
              </a:defRPr>
            </a:lvl8pPr>
            <a:lvl9pPr marL="0" indent="0">
              <a:buNone/>
              <a:defRPr sz="1600">
                <a:solidFill>
                  <a:schemeClr val="tx1"/>
                </a:solidFill>
                <a:latin typeface="Source Sans Pro SemiBold" panose="020B0603030403020204" pitchFamily="34" charset="0"/>
              </a:defRPr>
            </a:lvl9pPr>
          </a:lstStyle>
          <a:p>
            <a:pPr lvl="0"/>
            <a:r>
              <a:rPr lang="en-US"/>
              <a:t>Click to edit Master text styles</a:t>
            </a:r>
          </a:p>
        </p:txBody>
      </p:sp>
      <p:sp>
        <p:nvSpPr>
          <p:cNvPr id="4" name="Date Placeholder 3">
            <a:extLst>
              <a:ext uri="{FF2B5EF4-FFF2-40B4-BE49-F238E27FC236}">
                <a16:creationId xmlns:a16="http://schemas.microsoft.com/office/drawing/2014/main" id="{3F9F5EA4-FBBB-E3F7-587B-1B1428F36E9E}"/>
              </a:ext>
            </a:extLst>
          </p:cNvPr>
          <p:cNvSpPr>
            <a:spLocks noGrp="1"/>
          </p:cNvSpPr>
          <p:nvPr>
            <p:ph type="dt" sz="half" idx="10"/>
          </p:nvPr>
        </p:nvSpPr>
        <p:spPr/>
        <p:txBody>
          <a:bodyPr/>
          <a:lstStyle/>
          <a:p>
            <a:r>
              <a:rPr lang="en-US"/>
              <a:t>Month Year</a:t>
            </a:r>
          </a:p>
        </p:txBody>
      </p:sp>
      <p:sp>
        <p:nvSpPr>
          <p:cNvPr id="5" name="Footer Placeholder 4">
            <a:extLst>
              <a:ext uri="{FF2B5EF4-FFF2-40B4-BE49-F238E27FC236}">
                <a16:creationId xmlns:a16="http://schemas.microsoft.com/office/drawing/2014/main" id="{1317DFC8-6D32-385F-FE11-1BB7F04CE87C}"/>
              </a:ext>
            </a:extLst>
          </p:cNvPr>
          <p:cNvSpPr>
            <a:spLocks noGrp="1"/>
          </p:cNvSpPr>
          <p:nvPr>
            <p:ph type="ftr" sz="quarter" idx="11"/>
          </p:nvPr>
        </p:nvSpPr>
        <p:spPr/>
        <p:txBody>
          <a:bodyPr/>
          <a:lstStyle/>
          <a:p>
            <a:r>
              <a:rPr lang="en-US"/>
              <a:t>Presentation name | Month Year  Use Insert Header/Footer to update the disclosure</a:t>
            </a:r>
          </a:p>
        </p:txBody>
      </p:sp>
      <p:sp>
        <p:nvSpPr>
          <p:cNvPr id="6" name="Slide Number Placeholder 5">
            <a:extLst>
              <a:ext uri="{FF2B5EF4-FFF2-40B4-BE49-F238E27FC236}">
                <a16:creationId xmlns:a16="http://schemas.microsoft.com/office/drawing/2014/main" id="{CF2FEAB0-0F07-5F9C-EEBB-B22091A39699}"/>
              </a:ext>
            </a:extLst>
          </p:cNvPr>
          <p:cNvSpPr>
            <a:spLocks noGrp="1"/>
          </p:cNvSpPr>
          <p:nvPr>
            <p:ph type="sldNum" sz="quarter" idx="12"/>
          </p:nvPr>
        </p:nvSpPr>
        <p:spPr/>
        <p:txBody>
          <a:bodyPr/>
          <a:lstStyle/>
          <a:p>
            <a:fld id="{339C9110-F427-4586-9638-A5638F41FBCD}" type="slidenum">
              <a:rPr lang="en-US" smtClean="0"/>
              <a:t>‹#›</a:t>
            </a:fld>
            <a:endParaRPr lang="en-US"/>
          </a:p>
        </p:txBody>
      </p:sp>
      <p:sp>
        <p:nvSpPr>
          <p:cNvPr id="10" name="TextBox 9">
            <a:extLst>
              <a:ext uri="{FF2B5EF4-FFF2-40B4-BE49-F238E27FC236}">
                <a16:creationId xmlns:a16="http://schemas.microsoft.com/office/drawing/2014/main" id="{3867F58F-5931-3559-4C06-A08ACF400F6B}"/>
              </a:ext>
            </a:extLst>
          </p:cNvPr>
          <p:cNvSpPr txBox="1"/>
          <p:nvPr userDrawn="1"/>
        </p:nvSpPr>
        <p:spPr>
          <a:xfrm>
            <a:off x="7019841" y="6455664"/>
            <a:ext cx="4318719" cy="256031"/>
          </a:xfrm>
          <a:prstGeom prst="rect">
            <a:avLst/>
          </a:prstGeom>
        </p:spPr>
        <p:txBody>
          <a:bodyPr vert="horz" lIns="0" tIns="0" rIns="0" bIns="0" rtlCol="0" anchor="ctr">
            <a:normAutofit/>
          </a:bodyPr>
          <a:lstStyle>
            <a:defPPr>
              <a:defRPr lang="en-US"/>
            </a:defPPr>
            <a:lvl1pPr algn="r">
              <a:lnSpc>
                <a:spcPct val="90000"/>
              </a:lnSpc>
              <a:defRPr sz="800"/>
            </a:lvl1pPr>
            <a:lvl2pPr marL="0" indent="0" algn="r">
              <a:defRPr sz="800"/>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lvl="0"/>
            <a:r>
              <a:rPr lang="en-US" dirty="0"/>
              <a:t> © 2023 GE HealthCare. GE is a trademark of General Electric Company used under trademark license.</a:t>
            </a:r>
          </a:p>
        </p:txBody>
      </p:sp>
    </p:spTree>
    <p:extLst>
      <p:ext uri="{BB962C8B-B14F-4D97-AF65-F5344CB8AC3E}">
        <p14:creationId xmlns:p14="http://schemas.microsoft.com/office/powerpoint/2010/main" val="103186471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E9B58E-B29F-0AAE-7866-3B7CDF1B990E}"/>
              </a:ext>
            </a:extLst>
          </p:cNvPr>
          <p:cNvSpPr>
            <a:spLocks noGrp="1"/>
          </p:cNvSpPr>
          <p:nvPr>
            <p:ph type="title"/>
          </p:nvPr>
        </p:nvSpPr>
        <p:spPr>
          <a:xfrm>
            <a:off x="522287" y="365125"/>
            <a:ext cx="11147426" cy="73152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B48C5F1-3810-0081-7A36-3D0B4A8D79BC}"/>
              </a:ext>
            </a:extLst>
          </p:cNvPr>
          <p:cNvSpPr>
            <a:spLocks noGrp="1"/>
          </p:cNvSpPr>
          <p:nvPr>
            <p:ph type="body" idx="1"/>
          </p:nvPr>
        </p:nvSpPr>
        <p:spPr>
          <a:xfrm>
            <a:off x="522288" y="1643062"/>
            <a:ext cx="11147425" cy="434339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F58601C-BEA0-BF93-894C-2C7DDB032891}"/>
              </a:ext>
            </a:extLst>
          </p:cNvPr>
          <p:cNvSpPr>
            <a:spLocks noGrp="1"/>
          </p:cNvSpPr>
          <p:nvPr>
            <p:ph type="dt" sz="half" idx="2"/>
          </p:nvPr>
        </p:nvSpPr>
        <p:spPr>
          <a:xfrm>
            <a:off x="6105469" y="6455664"/>
            <a:ext cx="755566" cy="256032"/>
          </a:xfrm>
          <a:prstGeom prst="rect">
            <a:avLst/>
          </a:prstGeom>
        </p:spPr>
        <p:txBody>
          <a:bodyPr vert="horz" lIns="0" tIns="0" rIns="0" bIns="0" rtlCol="0" anchor="ctr">
            <a:normAutofit/>
          </a:bodyPr>
          <a:lstStyle>
            <a:lvl1pPr>
              <a:defRPr lang="en-US" sz="800" smtClean="0"/>
            </a:lvl1pPr>
            <a:lvl2pPr marL="0" indent="0">
              <a:defRPr sz="800"/>
            </a:lvl2pPr>
            <a:lvl3pPr marL="0" indent="0">
              <a:defRPr sz="800"/>
            </a:lvl3pPr>
            <a:lvl4pPr marL="0" indent="0">
              <a:defRPr sz="800"/>
            </a:lvl4pPr>
            <a:lvl5pPr marL="0" indent="0">
              <a:defRPr sz="800"/>
            </a:lvl5pPr>
            <a:lvl6pPr marL="0" indent="0">
              <a:defRPr sz="800"/>
            </a:lvl6pPr>
            <a:lvl7pPr marL="0" indent="0">
              <a:defRPr sz="800"/>
            </a:lvl7pPr>
            <a:lvl8pPr marL="0" indent="0">
              <a:defRPr sz="800"/>
            </a:lvl8pPr>
            <a:lvl9pPr marL="0" indent="0">
              <a:defRPr sz="800"/>
            </a:lvl9pPr>
          </a:lstStyle>
          <a:p>
            <a:pPr>
              <a:lnSpc>
                <a:spcPct val="90000"/>
              </a:lnSpc>
              <a:spcBef>
                <a:spcPts val="1000"/>
              </a:spcBef>
            </a:pPr>
            <a:r>
              <a:rPr lang="en-US"/>
              <a:t>Month Year</a:t>
            </a:r>
            <a:endParaRPr lang="en-US" dirty="0"/>
          </a:p>
        </p:txBody>
      </p:sp>
      <p:sp>
        <p:nvSpPr>
          <p:cNvPr id="5" name="Footer Placeholder 4">
            <a:extLst>
              <a:ext uri="{FF2B5EF4-FFF2-40B4-BE49-F238E27FC236}">
                <a16:creationId xmlns:a16="http://schemas.microsoft.com/office/drawing/2014/main" id="{9D52F63F-7EAE-448F-A72B-928AE60B27CA}"/>
              </a:ext>
            </a:extLst>
          </p:cNvPr>
          <p:cNvSpPr>
            <a:spLocks noGrp="1"/>
          </p:cNvSpPr>
          <p:nvPr>
            <p:ph type="ftr" sz="quarter" idx="3"/>
          </p:nvPr>
        </p:nvSpPr>
        <p:spPr>
          <a:xfrm>
            <a:off x="2185415" y="6455664"/>
            <a:ext cx="3742309" cy="256032"/>
          </a:xfrm>
          <a:prstGeom prst="rect">
            <a:avLst/>
          </a:prstGeom>
        </p:spPr>
        <p:txBody>
          <a:bodyPr vert="horz" lIns="0" tIns="0" rIns="0" bIns="0" rtlCol="0" anchor="ctr">
            <a:normAutofit/>
          </a:bodyPr>
          <a:lstStyle>
            <a:lvl1pPr algn="l">
              <a:defRPr lang="en-US" sz="800" smtClean="0"/>
            </a:lvl1pPr>
            <a:lvl2pPr marL="0" indent="0" algn="r">
              <a:defRPr sz="800">
                <a:solidFill>
                  <a:schemeClr val="tx1"/>
                </a:solidFill>
              </a:defRPr>
            </a:lvl2pPr>
            <a:lvl3pPr marL="0" algn="r">
              <a:defRPr sz="800"/>
            </a:lvl3pPr>
            <a:lvl4pPr marL="0" algn="r">
              <a:defRPr sz="800"/>
            </a:lvl4pPr>
            <a:lvl5pPr marL="0" algn="r">
              <a:defRPr sz="800"/>
            </a:lvl5pPr>
            <a:lvl6pPr marL="0" indent="0" algn="r">
              <a:defRPr sz="800"/>
            </a:lvl6pPr>
            <a:lvl7pPr marL="0" algn="r">
              <a:defRPr sz="800"/>
            </a:lvl7pPr>
            <a:lvl8pPr marL="0" indent="0" algn="r">
              <a:defRPr sz="800"/>
            </a:lvl8pPr>
            <a:lvl9pPr marL="0" algn="r">
              <a:spcBef>
                <a:spcPts val="0"/>
              </a:spcBef>
              <a:defRPr sz="800"/>
            </a:lvl9pPr>
          </a:lstStyle>
          <a:p>
            <a:pPr>
              <a:lnSpc>
                <a:spcPct val="90000"/>
              </a:lnSpc>
            </a:pPr>
            <a:r>
              <a:rPr lang="en-US" dirty="0"/>
              <a:t>Presentation name | Month Year  Use Insert Header/Footer to update the disclosure</a:t>
            </a:r>
          </a:p>
        </p:txBody>
      </p:sp>
      <p:sp>
        <p:nvSpPr>
          <p:cNvPr id="6" name="Slide Number Placeholder 5">
            <a:extLst>
              <a:ext uri="{FF2B5EF4-FFF2-40B4-BE49-F238E27FC236}">
                <a16:creationId xmlns:a16="http://schemas.microsoft.com/office/drawing/2014/main" id="{B3C92EA8-759B-AF79-093E-BDDDB0786B6F}"/>
              </a:ext>
            </a:extLst>
          </p:cNvPr>
          <p:cNvSpPr>
            <a:spLocks noGrp="1"/>
          </p:cNvSpPr>
          <p:nvPr>
            <p:ph type="sldNum" sz="quarter" idx="4"/>
          </p:nvPr>
        </p:nvSpPr>
        <p:spPr>
          <a:xfrm>
            <a:off x="11450472" y="6455664"/>
            <a:ext cx="226416" cy="256032"/>
          </a:xfrm>
          <a:prstGeom prst="rect">
            <a:avLst/>
          </a:prstGeom>
        </p:spPr>
        <p:txBody>
          <a:bodyPr vert="horz" lIns="0" tIns="0" rIns="0" bIns="0" rtlCol="0" anchor="ctr">
            <a:normAutofit/>
          </a:bodyPr>
          <a:lstStyle>
            <a:lvl1pPr indent="0" algn="r">
              <a:defRPr lang="en-US" sz="800" smtClean="0"/>
            </a:lvl1pPr>
            <a:lvl2pPr marL="0" indent="0" algn="r">
              <a:defRPr sz="800"/>
            </a:lvl2pPr>
            <a:lvl3pPr marL="0" indent="0" algn="r">
              <a:defRPr sz="800"/>
            </a:lvl3pPr>
            <a:lvl4pPr marL="0" indent="0" algn="r">
              <a:defRPr sz="800"/>
            </a:lvl4pPr>
            <a:lvl5pPr marL="0" indent="0" algn="r">
              <a:defRPr sz="800"/>
            </a:lvl5pPr>
            <a:lvl6pPr marL="0" indent="0" algn="r">
              <a:defRPr sz="800"/>
            </a:lvl6pPr>
            <a:lvl7pPr marL="0" indent="0" algn="r">
              <a:defRPr sz="800"/>
            </a:lvl7pPr>
            <a:lvl8pPr marL="0" indent="0" algn="r">
              <a:defRPr sz="800"/>
            </a:lvl8pPr>
            <a:lvl9pPr marL="0" indent="0" algn="r">
              <a:defRPr sz="800"/>
            </a:lvl9pPr>
          </a:lstStyle>
          <a:p>
            <a:pPr>
              <a:lnSpc>
                <a:spcPct val="90000"/>
              </a:lnSpc>
              <a:spcBef>
                <a:spcPts val="1000"/>
              </a:spcBef>
            </a:pPr>
            <a:fld id="{339C9110-F427-4586-9638-A5638F41FBCD}" type="slidenum">
              <a:rPr lang="en-US" smtClean="0"/>
              <a:pPr>
                <a:lnSpc>
                  <a:spcPct val="90000"/>
                </a:lnSpc>
                <a:spcBef>
                  <a:spcPts val="1000"/>
                </a:spcBef>
              </a:pPr>
              <a:t>‹#›</a:t>
            </a:fld>
            <a:endParaRPr lang="en-US" dirty="0"/>
          </a:p>
        </p:txBody>
      </p:sp>
    </p:spTree>
    <p:extLst>
      <p:ext uri="{BB962C8B-B14F-4D97-AF65-F5344CB8AC3E}">
        <p14:creationId xmlns:p14="http://schemas.microsoft.com/office/powerpoint/2010/main" val="17702709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Lst>
  <p:hf hdr="0" dt="0"/>
  <p:txStyles>
    <p:titleStyle>
      <a:lvl1pPr algn="l" defTabSz="914400" rtl="0" eaLnBrk="1" latinLnBrk="0" hangingPunct="1">
        <a:lnSpc>
          <a:spcPct val="90000"/>
        </a:lnSpc>
        <a:spcBef>
          <a:spcPct val="0"/>
        </a:spcBef>
        <a:buNone/>
        <a:defRPr sz="2800" kern="1200">
          <a:solidFill>
            <a:schemeClr val="accent1"/>
          </a:solidFill>
          <a:latin typeface="Source Sans Pro Semibold" panose="020B0603030403020204" pitchFamily="34" charset="0"/>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1600" kern="1200">
          <a:solidFill>
            <a:schemeClr val="tx1"/>
          </a:solidFill>
          <a:latin typeface="+mn-lt"/>
          <a:ea typeface="+mn-ea"/>
          <a:cs typeface="+mn-cs"/>
        </a:defRPr>
      </a:lvl1pPr>
      <a:lvl2pPr marL="182880" indent="-18288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2pPr>
      <a:lvl3pPr marL="365760" indent="-182880" algn="l" defTabSz="914400" rtl="0" eaLnBrk="1" latinLnBrk="0" hangingPunct="1">
        <a:lnSpc>
          <a:spcPct val="100000"/>
        </a:lnSpc>
        <a:spcBef>
          <a:spcPts val="600"/>
        </a:spcBef>
        <a:buFont typeface="Source Sans Pro" panose="020B0503030403020204" pitchFamily="34" charset="0"/>
        <a:buChar char="–"/>
        <a:defRPr sz="1400" kern="1200">
          <a:solidFill>
            <a:schemeClr val="tx1"/>
          </a:solidFill>
          <a:latin typeface="+mn-lt"/>
          <a:ea typeface="+mn-ea"/>
          <a:cs typeface="+mn-cs"/>
        </a:defRPr>
      </a:lvl3pPr>
      <a:lvl4pPr marL="548640" indent="-182880" algn="l" defTabSz="914400" rtl="0" eaLnBrk="1" latinLnBrk="0" hangingPunct="1">
        <a:lnSpc>
          <a:spcPct val="100000"/>
        </a:lnSpc>
        <a:spcBef>
          <a:spcPts val="600"/>
        </a:spcBef>
        <a:buFont typeface="Arial" panose="020B0604020202020204" pitchFamily="34" charset="0"/>
        <a:buChar char="•"/>
        <a:defRPr sz="1200" kern="1200">
          <a:solidFill>
            <a:schemeClr val="tx1"/>
          </a:solidFill>
          <a:latin typeface="+mn-lt"/>
          <a:ea typeface="+mn-ea"/>
          <a:cs typeface="+mn-cs"/>
        </a:defRPr>
      </a:lvl4pPr>
      <a:lvl5pPr marL="731520" indent="-18288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5pPr>
      <a:lvl6pPr marL="731520" indent="-18288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6pPr>
      <a:lvl7pPr marL="731520" indent="-18288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7pPr>
      <a:lvl8pPr marL="731520" indent="-18288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731520" indent="-18288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
          <p15:clr>
            <a:srgbClr val="F26B43"/>
          </p15:clr>
        </p15:guide>
        <p15:guide id="2" pos="329">
          <p15:clr>
            <a:srgbClr val="F26B43"/>
          </p15:clr>
        </p15:guide>
        <p15:guide id="3" pos="7351">
          <p15:clr>
            <a:srgbClr val="F26B43"/>
          </p15:clr>
        </p15:guide>
        <p15:guide id="4" orient="horz" pos="1035">
          <p15:clr>
            <a:srgbClr val="F26B43"/>
          </p15:clr>
        </p15:guide>
        <p15:guide id="5" orient="horz" pos="3772">
          <p15:clr>
            <a:srgbClr val="F26B43"/>
          </p15:clr>
        </p15:guide>
        <p15:guide id="6" orient="horz" pos="3974">
          <p15:clr>
            <a:srgbClr val="F26B43"/>
          </p15:clr>
        </p15:guide>
        <p15:guide id="7" orient="horz" pos="230">
          <p15:clr>
            <a:srgbClr val="F26B43"/>
          </p15:clr>
        </p15:guide>
        <p15:guide id="8" orient="horz" pos="692">
          <p15:clr>
            <a:srgbClr val="F26B43"/>
          </p15:clr>
        </p15:guide>
        <p15:guide id="9" orient="horz" pos="4204">
          <p15:clr>
            <a:srgbClr val="F26B43"/>
          </p15:clr>
        </p15:guide>
        <p15:guide id="11" pos="7563">
          <p15:clr>
            <a:srgbClr val="F26B43"/>
          </p15:clr>
        </p15:guide>
        <p15:guide id="12" pos="117">
          <p15:clr>
            <a:srgbClr val="F26B43"/>
          </p15:clr>
        </p15:guide>
        <p15:guide id="13" orient="horz" pos="4066">
          <p15:clr>
            <a:srgbClr val="F26B43"/>
          </p15:clr>
        </p15:guide>
        <p15:guide id="14" orient="horz" pos="4226">
          <p15:clr>
            <a:srgbClr val="F26B43"/>
          </p15:clr>
        </p15:guide>
        <p15:guide id="15" orient="horz" pos="1325">
          <p15:clr>
            <a:srgbClr val="F26B43"/>
          </p15:clr>
        </p15:guide>
        <p15:guide id="16" pos="3840">
          <p15:clr>
            <a:srgbClr val="F26B43"/>
          </p15:clr>
        </p15:guide>
        <p15:guide id="17" pos="2776">
          <p15:clr>
            <a:srgbClr val="F26B43"/>
          </p15:clr>
        </p15:guide>
        <p15:guide id="19" pos="3996">
          <p15:clr>
            <a:srgbClr val="F26B43"/>
          </p15:clr>
        </p15:guide>
        <p15:guide id="20" pos="3687">
          <p15:clr>
            <a:srgbClr val="F26B43"/>
          </p15:clr>
        </p15:guide>
        <p15:guide id="21" pos="2459">
          <p15:clr>
            <a:srgbClr val="F26B43"/>
          </p15:clr>
        </p15:guide>
        <p15:guide id="22" pos="4907">
          <p15:clr>
            <a:srgbClr val="F26B43"/>
          </p15:clr>
        </p15:guide>
        <p15:guide id="23" pos="522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79586" name="Rectangle 2"/>
          <p:cNvSpPr>
            <a:spLocks noGrp="1" noChangeArrowheads="1"/>
          </p:cNvSpPr>
          <p:nvPr>
            <p:ph type="title"/>
          </p:nvPr>
        </p:nvSpPr>
        <p:spPr bwMode="auto">
          <a:xfrm>
            <a:off x="457207" y="280989"/>
            <a:ext cx="11279717" cy="99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a:t>マスター タイトルの書式設定</a:t>
            </a:r>
            <a:endParaRPr lang="en-US"/>
          </a:p>
        </p:txBody>
      </p:sp>
      <p:sp>
        <p:nvSpPr>
          <p:cNvPr id="579587" name="Rectangle 3"/>
          <p:cNvSpPr>
            <a:spLocks noGrp="1" noChangeArrowheads="1"/>
          </p:cNvSpPr>
          <p:nvPr>
            <p:ph type="body" idx="1"/>
          </p:nvPr>
        </p:nvSpPr>
        <p:spPr bwMode="auto">
          <a:xfrm>
            <a:off x="457207" y="1727239"/>
            <a:ext cx="11279717" cy="4237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Tree>
    <p:extLst>
      <p:ext uri="{BB962C8B-B14F-4D97-AF65-F5344CB8AC3E}">
        <p14:creationId xmlns:p14="http://schemas.microsoft.com/office/powerpoint/2010/main" val="326820498"/>
      </p:ext>
    </p:extLst>
  </p:cSld>
  <p:clrMap bg1="lt1" tx1="dk1" bg2="lt2" tx2="dk2" accent1="accent1" accent2="accent2" accent3="accent3" accent4="accent4" accent5="accent5" accent6="accent6" hlink="hlink" folHlink="folHlink"/>
  <p:sldLayoutIdLst>
    <p:sldLayoutId id="2147483723" r:id="rId1"/>
    <p:sldLayoutId id="2147483724" r:id="rId2"/>
  </p:sldLayoutIdLst>
  <p:hf sldNum="0" hdr="0" dt="0"/>
  <p:txStyles>
    <p:titleStyle>
      <a:lvl1pPr algn="l" rtl="0" eaLnBrk="1" fontAlgn="base" hangingPunct="1">
        <a:lnSpc>
          <a:spcPct val="90000"/>
        </a:lnSpc>
        <a:spcBef>
          <a:spcPct val="0"/>
        </a:spcBef>
        <a:spcAft>
          <a:spcPct val="0"/>
        </a:spcAft>
        <a:defRPr kumimoji="1" sz="5333">
          <a:solidFill>
            <a:srgbClr val="1E4191"/>
          </a:solidFill>
          <a:latin typeface="+mj-lt"/>
          <a:ea typeface="+mj-ea"/>
          <a:cs typeface="+mj-cs"/>
        </a:defRPr>
      </a:lvl1pPr>
      <a:lvl2pPr algn="l" rtl="0" eaLnBrk="1" fontAlgn="base" hangingPunct="1">
        <a:lnSpc>
          <a:spcPct val="90000"/>
        </a:lnSpc>
        <a:spcBef>
          <a:spcPct val="0"/>
        </a:spcBef>
        <a:spcAft>
          <a:spcPct val="0"/>
        </a:spcAft>
        <a:defRPr kumimoji="1" sz="5333">
          <a:solidFill>
            <a:srgbClr val="1E4191"/>
          </a:solidFill>
          <a:latin typeface="GE Inspira Pitch" pitchFamily="34" charset="0"/>
        </a:defRPr>
      </a:lvl2pPr>
      <a:lvl3pPr algn="l" rtl="0" eaLnBrk="1" fontAlgn="base" hangingPunct="1">
        <a:lnSpc>
          <a:spcPct val="90000"/>
        </a:lnSpc>
        <a:spcBef>
          <a:spcPct val="0"/>
        </a:spcBef>
        <a:spcAft>
          <a:spcPct val="0"/>
        </a:spcAft>
        <a:defRPr kumimoji="1" sz="5333">
          <a:solidFill>
            <a:srgbClr val="1E4191"/>
          </a:solidFill>
          <a:latin typeface="GE Inspira Pitch" pitchFamily="34" charset="0"/>
        </a:defRPr>
      </a:lvl3pPr>
      <a:lvl4pPr algn="l" rtl="0" eaLnBrk="1" fontAlgn="base" hangingPunct="1">
        <a:lnSpc>
          <a:spcPct val="90000"/>
        </a:lnSpc>
        <a:spcBef>
          <a:spcPct val="0"/>
        </a:spcBef>
        <a:spcAft>
          <a:spcPct val="0"/>
        </a:spcAft>
        <a:defRPr kumimoji="1" sz="5333">
          <a:solidFill>
            <a:srgbClr val="1E4191"/>
          </a:solidFill>
          <a:latin typeface="GE Inspira Pitch" pitchFamily="34" charset="0"/>
        </a:defRPr>
      </a:lvl4pPr>
      <a:lvl5pPr algn="l" rtl="0" eaLnBrk="1" fontAlgn="base" hangingPunct="1">
        <a:lnSpc>
          <a:spcPct val="90000"/>
        </a:lnSpc>
        <a:spcBef>
          <a:spcPct val="0"/>
        </a:spcBef>
        <a:spcAft>
          <a:spcPct val="0"/>
        </a:spcAft>
        <a:defRPr kumimoji="1" sz="5333">
          <a:solidFill>
            <a:srgbClr val="1E4191"/>
          </a:solidFill>
          <a:latin typeface="GE Inspira Pitch" pitchFamily="34" charset="0"/>
        </a:defRPr>
      </a:lvl5pPr>
      <a:lvl6pPr marL="607685" algn="l" rtl="0" eaLnBrk="1" fontAlgn="base" hangingPunct="1">
        <a:lnSpc>
          <a:spcPct val="90000"/>
        </a:lnSpc>
        <a:spcBef>
          <a:spcPct val="0"/>
        </a:spcBef>
        <a:spcAft>
          <a:spcPct val="0"/>
        </a:spcAft>
        <a:defRPr kumimoji="1" sz="5333">
          <a:solidFill>
            <a:srgbClr val="1E4191"/>
          </a:solidFill>
          <a:latin typeface="GE Inspira Pitch" pitchFamily="34" charset="0"/>
        </a:defRPr>
      </a:lvl6pPr>
      <a:lvl7pPr marL="1215368" algn="l" rtl="0" eaLnBrk="1" fontAlgn="base" hangingPunct="1">
        <a:lnSpc>
          <a:spcPct val="90000"/>
        </a:lnSpc>
        <a:spcBef>
          <a:spcPct val="0"/>
        </a:spcBef>
        <a:spcAft>
          <a:spcPct val="0"/>
        </a:spcAft>
        <a:defRPr kumimoji="1" sz="5333">
          <a:solidFill>
            <a:srgbClr val="1E4191"/>
          </a:solidFill>
          <a:latin typeface="GE Inspira Pitch" pitchFamily="34" charset="0"/>
        </a:defRPr>
      </a:lvl7pPr>
      <a:lvl8pPr marL="1823058" algn="l" rtl="0" eaLnBrk="1" fontAlgn="base" hangingPunct="1">
        <a:lnSpc>
          <a:spcPct val="90000"/>
        </a:lnSpc>
        <a:spcBef>
          <a:spcPct val="0"/>
        </a:spcBef>
        <a:spcAft>
          <a:spcPct val="0"/>
        </a:spcAft>
        <a:defRPr kumimoji="1" sz="5333">
          <a:solidFill>
            <a:srgbClr val="1E4191"/>
          </a:solidFill>
          <a:latin typeface="GE Inspira Pitch" pitchFamily="34" charset="0"/>
        </a:defRPr>
      </a:lvl8pPr>
      <a:lvl9pPr marL="2430738" algn="l" rtl="0" eaLnBrk="1" fontAlgn="base" hangingPunct="1">
        <a:lnSpc>
          <a:spcPct val="90000"/>
        </a:lnSpc>
        <a:spcBef>
          <a:spcPct val="0"/>
        </a:spcBef>
        <a:spcAft>
          <a:spcPct val="0"/>
        </a:spcAft>
        <a:defRPr kumimoji="1" sz="5333">
          <a:solidFill>
            <a:srgbClr val="1E4191"/>
          </a:solidFill>
          <a:latin typeface="GE Inspira Pitch" pitchFamily="34" charset="0"/>
        </a:defRPr>
      </a:lvl9pPr>
    </p:titleStyle>
    <p:bodyStyle>
      <a:lvl1pPr algn="l" rtl="0" eaLnBrk="1" fontAlgn="base" hangingPunct="1">
        <a:lnSpc>
          <a:spcPct val="90000"/>
        </a:lnSpc>
        <a:spcBef>
          <a:spcPct val="50000"/>
        </a:spcBef>
        <a:spcAft>
          <a:spcPct val="0"/>
        </a:spcAft>
        <a:buClr>
          <a:srgbClr val="004880"/>
        </a:buClr>
        <a:defRPr kumimoji="1" sz="4267">
          <a:solidFill>
            <a:srgbClr val="1E4191"/>
          </a:solidFill>
          <a:latin typeface="+mn-lt"/>
          <a:ea typeface="+mn-ea"/>
          <a:cs typeface="+mn-cs"/>
        </a:defRPr>
      </a:lvl1pPr>
      <a:lvl2pPr marL="453650" indent="-451543" algn="l" rtl="0" eaLnBrk="1" fontAlgn="base" hangingPunct="1">
        <a:lnSpc>
          <a:spcPct val="90000"/>
        </a:lnSpc>
        <a:spcBef>
          <a:spcPct val="30000"/>
        </a:spcBef>
        <a:spcAft>
          <a:spcPct val="0"/>
        </a:spcAft>
        <a:buClr>
          <a:srgbClr val="004880"/>
        </a:buClr>
        <a:buFont typeface="GE Inspira Pitch" pitchFamily="34" charset="0"/>
        <a:buChar char="•"/>
        <a:defRPr kumimoji="1" sz="4267">
          <a:solidFill>
            <a:srgbClr val="1E4191"/>
          </a:solidFill>
          <a:latin typeface="+mn-lt"/>
        </a:defRPr>
      </a:lvl2pPr>
      <a:lvl3pPr marL="989601" indent="-384024" algn="l" rtl="0" eaLnBrk="1" fontAlgn="base" hangingPunct="1">
        <a:lnSpc>
          <a:spcPct val="90000"/>
        </a:lnSpc>
        <a:spcBef>
          <a:spcPct val="20000"/>
        </a:spcBef>
        <a:spcAft>
          <a:spcPct val="0"/>
        </a:spcAft>
        <a:buClr>
          <a:srgbClr val="004880"/>
        </a:buClr>
        <a:buChar char="–"/>
        <a:defRPr kumimoji="1" sz="4267">
          <a:solidFill>
            <a:srgbClr val="1E4191"/>
          </a:solidFill>
          <a:latin typeface="+mn-lt"/>
        </a:defRPr>
      </a:lvl3pPr>
      <a:lvl4pPr marL="1523433" indent="-381912" algn="l" rtl="0" eaLnBrk="1" fontAlgn="base" hangingPunct="1">
        <a:lnSpc>
          <a:spcPct val="90000"/>
        </a:lnSpc>
        <a:spcBef>
          <a:spcPct val="10000"/>
        </a:spcBef>
        <a:spcAft>
          <a:spcPct val="0"/>
        </a:spcAft>
        <a:buClr>
          <a:srgbClr val="004880"/>
        </a:buClr>
        <a:buChar char="–"/>
        <a:defRPr kumimoji="1" sz="4267">
          <a:solidFill>
            <a:srgbClr val="1E4191"/>
          </a:solidFill>
          <a:latin typeface="+mn-lt"/>
        </a:defRPr>
      </a:lvl4pPr>
      <a:lvl5pPr marL="2055155" indent="-379799" algn="l" rtl="0" eaLnBrk="1" fontAlgn="base" hangingPunct="1">
        <a:lnSpc>
          <a:spcPct val="90000"/>
        </a:lnSpc>
        <a:spcBef>
          <a:spcPts val="320"/>
        </a:spcBef>
        <a:spcAft>
          <a:spcPct val="0"/>
        </a:spcAft>
        <a:buClr>
          <a:srgbClr val="004880"/>
        </a:buClr>
        <a:buChar char="–"/>
        <a:defRPr kumimoji="1" sz="4267">
          <a:solidFill>
            <a:srgbClr val="1E4191"/>
          </a:solidFill>
          <a:latin typeface="+mn-lt"/>
        </a:defRPr>
      </a:lvl5pPr>
      <a:lvl6pPr marL="2662843" indent="-379799" algn="l" rtl="0" eaLnBrk="1" fontAlgn="base" hangingPunct="1">
        <a:lnSpc>
          <a:spcPct val="90000"/>
        </a:lnSpc>
        <a:spcBef>
          <a:spcPct val="0"/>
        </a:spcBef>
        <a:spcAft>
          <a:spcPct val="0"/>
        </a:spcAft>
        <a:buClr>
          <a:srgbClr val="004880"/>
        </a:buClr>
        <a:buChar char="–"/>
        <a:defRPr kumimoji="1" sz="4267">
          <a:solidFill>
            <a:srgbClr val="1E4191"/>
          </a:solidFill>
          <a:latin typeface="+mn-lt"/>
        </a:defRPr>
      </a:lvl6pPr>
      <a:lvl7pPr marL="3270514" indent="-379799" algn="l" rtl="0" eaLnBrk="1" fontAlgn="base" hangingPunct="1">
        <a:lnSpc>
          <a:spcPct val="90000"/>
        </a:lnSpc>
        <a:spcBef>
          <a:spcPct val="0"/>
        </a:spcBef>
        <a:spcAft>
          <a:spcPct val="0"/>
        </a:spcAft>
        <a:buClr>
          <a:srgbClr val="004880"/>
        </a:buClr>
        <a:buChar char="–"/>
        <a:defRPr kumimoji="1" sz="4267">
          <a:solidFill>
            <a:srgbClr val="1E4191"/>
          </a:solidFill>
          <a:latin typeface="+mn-lt"/>
        </a:defRPr>
      </a:lvl7pPr>
      <a:lvl8pPr marL="3878210" indent="-379799" algn="l" rtl="0" eaLnBrk="1" fontAlgn="base" hangingPunct="1">
        <a:lnSpc>
          <a:spcPct val="90000"/>
        </a:lnSpc>
        <a:spcBef>
          <a:spcPct val="0"/>
        </a:spcBef>
        <a:spcAft>
          <a:spcPct val="0"/>
        </a:spcAft>
        <a:buClr>
          <a:srgbClr val="004880"/>
        </a:buClr>
        <a:buChar char="–"/>
        <a:defRPr kumimoji="1" sz="4267">
          <a:solidFill>
            <a:srgbClr val="1E4191"/>
          </a:solidFill>
          <a:latin typeface="+mn-lt"/>
        </a:defRPr>
      </a:lvl8pPr>
      <a:lvl9pPr marL="4485892" indent="-379799" algn="l" rtl="0" eaLnBrk="1" fontAlgn="base" hangingPunct="1">
        <a:lnSpc>
          <a:spcPct val="90000"/>
        </a:lnSpc>
        <a:spcBef>
          <a:spcPct val="0"/>
        </a:spcBef>
        <a:spcAft>
          <a:spcPct val="0"/>
        </a:spcAft>
        <a:buClr>
          <a:srgbClr val="004880"/>
        </a:buClr>
        <a:buChar char="–"/>
        <a:defRPr kumimoji="1" sz="4267">
          <a:solidFill>
            <a:srgbClr val="1E4191"/>
          </a:solidFill>
          <a:latin typeface="+mn-lt"/>
        </a:defRPr>
      </a:lvl9pPr>
    </p:bodyStyle>
    <p:otherStyle>
      <a:defPPr>
        <a:defRPr lang="en-US"/>
      </a:defPPr>
      <a:lvl1pPr marL="0" algn="l" defTabSz="1215368" rtl="0" eaLnBrk="1" latinLnBrk="0" hangingPunct="1">
        <a:defRPr kumimoji="1" sz="2400" kern="1200">
          <a:solidFill>
            <a:schemeClr val="tx1"/>
          </a:solidFill>
          <a:latin typeface="+mn-lt"/>
          <a:ea typeface="+mn-ea"/>
          <a:cs typeface="+mn-cs"/>
        </a:defRPr>
      </a:lvl1pPr>
      <a:lvl2pPr marL="607685" algn="l" defTabSz="1215368" rtl="0" eaLnBrk="1" latinLnBrk="0" hangingPunct="1">
        <a:defRPr kumimoji="1" sz="2400" kern="1200">
          <a:solidFill>
            <a:schemeClr val="tx1"/>
          </a:solidFill>
          <a:latin typeface="+mn-lt"/>
          <a:ea typeface="+mn-ea"/>
          <a:cs typeface="+mn-cs"/>
        </a:defRPr>
      </a:lvl2pPr>
      <a:lvl3pPr marL="1215368" algn="l" defTabSz="1215368" rtl="0" eaLnBrk="1" latinLnBrk="0" hangingPunct="1">
        <a:defRPr kumimoji="1" sz="2400" kern="1200">
          <a:solidFill>
            <a:schemeClr val="tx1"/>
          </a:solidFill>
          <a:latin typeface="+mn-lt"/>
          <a:ea typeface="+mn-ea"/>
          <a:cs typeface="+mn-cs"/>
        </a:defRPr>
      </a:lvl3pPr>
      <a:lvl4pPr marL="1823058" algn="l" defTabSz="1215368" rtl="0" eaLnBrk="1" latinLnBrk="0" hangingPunct="1">
        <a:defRPr kumimoji="1" sz="2400" kern="1200">
          <a:solidFill>
            <a:schemeClr val="tx1"/>
          </a:solidFill>
          <a:latin typeface="+mn-lt"/>
          <a:ea typeface="+mn-ea"/>
          <a:cs typeface="+mn-cs"/>
        </a:defRPr>
      </a:lvl4pPr>
      <a:lvl5pPr marL="2430738" algn="l" defTabSz="1215368" rtl="0" eaLnBrk="1" latinLnBrk="0" hangingPunct="1">
        <a:defRPr kumimoji="1" sz="2400" kern="1200">
          <a:solidFill>
            <a:schemeClr val="tx1"/>
          </a:solidFill>
          <a:latin typeface="+mn-lt"/>
          <a:ea typeface="+mn-ea"/>
          <a:cs typeface="+mn-cs"/>
        </a:defRPr>
      </a:lvl5pPr>
      <a:lvl6pPr marL="3038424" algn="l" defTabSz="1215368" rtl="0" eaLnBrk="1" latinLnBrk="0" hangingPunct="1">
        <a:defRPr kumimoji="1" sz="2400" kern="1200">
          <a:solidFill>
            <a:schemeClr val="tx1"/>
          </a:solidFill>
          <a:latin typeface="+mn-lt"/>
          <a:ea typeface="+mn-ea"/>
          <a:cs typeface="+mn-cs"/>
        </a:defRPr>
      </a:lvl6pPr>
      <a:lvl7pPr marL="3646106" algn="l" defTabSz="1215368" rtl="0" eaLnBrk="1" latinLnBrk="0" hangingPunct="1">
        <a:defRPr kumimoji="1" sz="2400" kern="1200">
          <a:solidFill>
            <a:schemeClr val="tx1"/>
          </a:solidFill>
          <a:latin typeface="+mn-lt"/>
          <a:ea typeface="+mn-ea"/>
          <a:cs typeface="+mn-cs"/>
        </a:defRPr>
      </a:lvl7pPr>
      <a:lvl8pPr marL="4253794" algn="l" defTabSz="1215368" rtl="0" eaLnBrk="1" latinLnBrk="0" hangingPunct="1">
        <a:defRPr kumimoji="1" sz="2400" kern="1200">
          <a:solidFill>
            <a:schemeClr val="tx1"/>
          </a:solidFill>
          <a:latin typeface="+mn-lt"/>
          <a:ea typeface="+mn-ea"/>
          <a:cs typeface="+mn-cs"/>
        </a:defRPr>
      </a:lvl8pPr>
      <a:lvl9pPr marL="4861478" algn="l" defTabSz="1215368"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テキスト ボックス 1"/>
          <p:cNvSpPr txBox="1"/>
          <p:nvPr/>
        </p:nvSpPr>
        <p:spPr>
          <a:xfrm>
            <a:off x="220135" y="250130"/>
            <a:ext cx="11745443" cy="6124946"/>
          </a:xfrm>
          <a:prstGeom prst="rect">
            <a:avLst/>
          </a:prstGeom>
          <a:noFill/>
        </p:spPr>
        <p:txBody>
          <a:bodyPr wrap="square" rtlCol="0">
            <a:spAutoFit/>
          </a:bodyPr>
          <a:lstStyle/>
          <a:p>
            <a:pPr defTabSz="1219170" eaLnBrk="0" fontAlgn="base" hangingPunct="0">
              <a:spcBef>
                <a:spcPct val="0"/>
              </a:spcBef>
              <a:spcAft>
                <a:spcPct val="0"/>
              </a:spcAft>
              <a:defRPr/>
            </a:pPr>
            <a:r>
              <a:rPr kumimoji="1" lang="ja-JP" altLang="en-US" sz="2667" dirty="0">
                <a:solidFill>
                  <a:srgbClr val="FFFFFF"/>
                </a:solidFill>
                <a:latin typeface="Source Sans Pro" panose="020B0503030403020204" pitchFamily="34" charset="0"/>
                <a:ea typeface="源ノ角ゴシック JP" panose="020B0500000000000000" pitchFamily="34" charset="-128"/>
              </a:rPr>
              <a:t>イメージコンテストへの参加ありがとうございます。</a:t>
            </a:r>
            <a:endParaRPr kumimoji="1" lang="en-US" altLang="ja-JP" sz="26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kumimoji="1" lang="ja-JP" altLang="en-US" sz="2667" dirty="0">
                <a:solidFill>
                  <a:srgbClr val="FFFFFF"/>
                </a:solidFill>
                <a:latin typeface="Source Sans Pro" panose="020B0503030403020204" pitchFamily="34" charset="0"/>
                <a:ea typeface="源ノ角ゴシック JP" panose="020B0500000000000000" pitchFamily="34" charset="-128"/>
              </a:rPr>
              <a:t>以下に注意事項を記載致します。</a:t>
            </a:r>
            <a:endParaRPr kumimoji="1" lang="en-US" altLang="ja-JP" sz="26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endParaRPr kumimoji="1" lang="en-US" altLang="ja-JP" sz="2667" dirty="0">
              <a:solidFill>
                <a:srgbClr val="FFFFFF"/>
              </a:solidFill>
              <a:latin typeface="Source Sans Pro" panose="020B0503030403020204" pitchFamily="34" charset="0"/>
              <a:ea typeface="源ノ角ゴシック JP" panose="020B0500000000000000" pitchFamily="34" charset="-128"/>
            </a:endParaRPr>
          </a:p>
          <a:p>
            <a:pPr marL="609585" indent="-609585" defTabSz="1219170" eaLnBrk="0" fontAlgn="base" hangingPunct="0">
              <a:spcBef>
                <a:spcPct val="0"/>
              </a:spcBef>
              <a:spcAft>
                <a:spcPct val="0"/>
              </a:spcAft>
              <a:buFontTx/>
              <a:buAutoNum type="arabicParenR"/>
              <a:defRPr/>
            </a:pPr>
            <a:r>
              <a:rPr kumimoji="1" lang="en-US" altLang="ja-JP" sz="2400" dirty="0">
                <a:solidFill>
                  <a:srgbClr val="FFFFFF"/>
                </a:solidFill>
                <a:latin typeface="Source Sans Pro" panose="020B0503030403020204" pitchFamily="34" charset="0"/>
                <a:ea typeface="源ノ角ゴシック JP" panose="020B0500000000000000" pitchFamily="34" charset="-128"/>
              </a:rPr>
              <a:t>4</a:t>
            </a:r>
            <a:r>
              <a:rPr kumimoji="1" lang="ja-JP" altLang="en-US" sz="2400" dirty="0">
                <a:solidFill>
                  <a:srgbClr val="FFFFFF"/>
                </a:solidFill>
                <a:latin typeface="Source Sans Pro" panose="020B0503030403020204" pitchFamily="34" charset="0"/>
                <a:ea typeface="源ノ角ゴシック JP" panose="020B0500000000000000" pitchFamily="34" charset="-128"/>
              </a:rPr>
              <a:t>～</a:t>
            </a:r>
            <a:r>
              <a:rPr kumimoji="1" lang="en-US" altLang="ja-JP" sz="2400" dirty="0">
                <a:solidFill>
                  <a:srgbClr val="FFFFFF"/>
                </a:solidFill>
                <a:latin typeface="Source Sans Pro" panose="020B0503030403020204" pitchFamily="34" charset="0"/>
                <a:ea typeface="源ノ角ゴシック JP" panose="020B0500000000000000" pitchFamily="34" charset="-128"/>
              </a:rPr>
              <a:t>6</a:t>
            </a:r>
            <a:r>
              <a:rPr kumimoji="1" lang="ja-JP" altLang="en-US" sz="2400" dirty="0">
                <a:solidFill>
                  <a:srgbClr val="FFFFFF"/>
                </a:solidFill>
                <a:latin typeface="Source Sans Pro" panose="020B0503030403020204" pitchFamily="34" charset="0"/>
                <a:ea typeface="源ノ角ゴシック JP" panose="020B0500000000000000" pitchFamily="34" charset="-128"/>
              </a:rPr>
              <a:t>ページのスライドが、コンテストのテンプレートになります。</a:t>
            </a:r>
            <a:endParaRPr kumimoji="1" lang="en-US" altLang="ja-JP" sz="2400" dirty="0">
              <a:solidFill>
                <a:srgbClr val="FFFFFF"/>
              </a:solidFill>
              <a:latin typeface="Source Sans Pro" panose="020B0503030403020204" pitchFamily="34" charset="0"/>
              <a:ea typeface="源ノ角ゴシック JP" panose="020B0500000000000000" pitchFamily="34" charset="-128"/>
            </a:endParaRPr>
          </a:p>
          <a:p>
            <a:pPr marL="609585" indent="-609585" defTabSz="1219170" eaLnBrk="0" fontAlgn="base" hangingPunct="0">
              <a:spcBef>
                <a:spcPct val="0"/>
              </a:spcBef>
              <a:spcAft>
                <a:spcPct val="0"/>
              </a:spcAft>
              <a:buFontTx/>
              <a:buAutoNum type="arabicParenR"/>
              <a:defRPr/>
            </a:pPr>
            <a:r>
              <a:rPr kumimoji="1" lang="ja-JP" altLang="en-US" sz="2400" dirty="0">
                <a:solidFill>
                  <a:srgbClr val="FFFFFF"/>
                </a:solidFill>
                <a:latin typeface="Source Sans Pro" panose="020B0503030403020204" pitchFamily="34" charset="0"/>
                <a:ea typeface="源ノ角ゴシック JP" panose="020B0500000000000000" pitchFamily="34" charset="-128"/>
              </a:rPr>
              <a:t>１症例につき、撮影条件等を含め</a:t>
            </a:r>
            <a:r>
              <a:rPr kumimoji="1" lang="en-US" altLang="ja-JP" sz="2400" dirty="0">
                <a:solidFill>
                  <a:srgbClr val="FFFFFF"/>
                </a:solidFill>
                <a:latin typeface="Source Sans Pro" panose="020B0503030403020204" pitchFamily="34" charset="0"/>
                <a:ea typeface="源ノ角ゴシック JP" panose="020B0500000000000000" pitchFamily="34" charset="-128"/>
              </a:rPr>
              <a:t>3</a:t>
            </a:r>
            <a:r>
              <a:rPr kumimoji="1" lang="ja-JP" altLang="en-US" sz="2400" dirty="0">
                <a:solidFill>
                  <a:srgbClr val="FFFFFF"/>
                </a:solidFill>
                <a:latin typeface="Source Sans Pro" panose="020B0503030403020204" pitchFamily="34" charset="0"/>
                <a:ea typeface="源ノ角ゴシック JP" panose="020B0500000000000000" pitchFamily="34" charset="-128"/>
              </a:rPr>
              <a:t>ページまでで作成ください。</a:t>
            </a:r>
            <a:endParaRPr kumimoji="1" lang="en-US" altLang="ja-JP" sz="2400" dirty="0">
              <a:solidFill>
                <a:srgbClr val="FFFFFF"/>
              </a:solidFill>
              <a:latin typeface="Source Sans Pro" panose="020B0503030403020204" pitchFamily="34" charset="0"/>
              <a:ea typeface="源ノ角ゴシック JP" panose="020B0500000000000000" pitchFamily="34" charset="-128"/>
            </a:endParaRPr>
          </a:p>
          <a:p>
            <a:pPr marL="609585" indent="-609585">
              <a:buFontTx/>
              <a:buAutoNum type="arabicParenR"/>
            </a:pPr>
            <a:r>
              <a:rPr kumimoji="1" lang="en-US" altLang="ja-JP" sz="2400" dirty="0">
                <a:solidFill>
                  <a:srgbClr val="FFFFFF"/>
                </a:solidFill>
                <a:latin typeface="Source Sans Pro" panose="020B0503030403020204" pitchFamily="34" charset="0"/>
                <a:ea typeface="源ノ角ゴシック JP" panose="020B0500000000000000" pitchFamily="34" charset="-128"/>
              </a:rPr>
              <a:t>4</a:t>
            </a:r>
            <a:r>
              <a:rPr kumimoji="1" lang="ja-JP" altLang="en-US" sz="2400" dirty="0">
                <a:solidFill>
                  <a:srgbClr val="FFFFFF"/>
                </a:solidFill>
                <a:latin typeface="Source Sans Pro" panose="020B0503030403020204" pitchFamily="34" charset="0"/>
                <a:ea typeface="源ノ角ゴシック JP" panose="020B0500000000000000" pitchFamily="34" charset="-128"/>
              </a:rPr>
              <a:t>ページ目は、投票画面上でサムネイル表示されます。</a:t>
            </a:r>
            <a:r>
              <a:rPr kumimoji="1" lang="en-US" altLang="ja-JP" sz="2400" dirty="0">
                <a:solidFill>
                  <a:srgbClr val="FFFFFF"/>
                </a:solidFill>
                <a:latin typeface="Source Sans Pro" panose="020B0503030403020204" pitchFamily="34" charset="0"/>
                <a:ea typeface="源ノ角ゴシック JP" panose="020B0500000000000000" pitchFamily="34" charset="-128"/>
              </a:rPr>
              <a:t>PR</a:t>
            </a:r>
            <a:r>
              <a:rPr kumimoji="1" lang="ja-JP" altLang="en-US" sz="2400" dirty="0">
                <a:solidFill>
                  <a:srgbClr val="FFFFFF"/>
                </a:solidFill>
                <a:latin typeface="Source Sans Pro" panose="020B0503030403020204" pitchFamily="34" charset="0"/>
                <a:ea typeface="源ノ角ゴシック JP" panose="020B0500000000000000" pitchFamily="34" charset="-128"/>
              </a:rPr>
              <a:t>コメントやキーワード、キー画像を掲載ください。</a:t>
            </a:r>
            <a:endParaRPr kumimoji="1" lang="en-US" altLang="ja-JP" sz="2400" dirty="0">
              <a:solidFill>
                <a:srgbClr val="FFFFFF"/>
              </a:solidFill>
              <a:latin typeface="Source Sans Pro" panose="020B0503030403020204" pitchFamily="34" charset="0"/>
              <a:ea typeface="源ノ角ゴシック JP" panose="020B0500000000000000" pitchFamily="34" charset="-128"/>
            </a:endParaRPr>
          </a:p>
          <a:p>
            <a:pPr marL="609585" indent="-609585">
              <a:buFontTx/>
              <a:buAutoNum type="arabicParenR"/>
            </a:pPr>
            <a:r>
              <a:rPr kumimoji="1" lang="en-US" altLang="ja-JP" sz="2400" dirty="0">
                <a:solidFill>
                  <a:srgbClr val="FFFFFF"/>
                </a:solidFill>
                <a:latin typeface="Source Sans Pro" panose="020B0503030403020204" pitchFamily="34" charset="0"/>
                <a:ea typeface="源ノ角ゴシック JP" panose="020B0500000000000000" pitchFamily="34" charset="-128"/>
              </a:rPr>
              <a:t>5</a:t>
            </a:r>
            <a:r>
              <a:rPr kumimoji="1" lang="ja-JP" altLang="en-US" sz="2400" dirty="0">
                <a:solidFill>
                  <a:srgbClr val="FFFFFF"/>
                </a:solidFill>
                <a:latin typeface="Source Sans Pro" panose="020B0503030403020204" pitchFamily="34" charset="0"/>
                <a:ea typeface="源ノ角ゴシック JP" panose="020B0500000000000000" pitchFamily="34" charset="-128"/>
              </a:rPr>
              <a:t>ページ目左側には、各画像におけるポイント（撮影の工夫、画像作成の工夫）など、</a:t>
            </a:r>
            <a:r>
              <a:rPr kumimoji="1" lang="en-US" altLang="ja-JP" sz="2400" dirty="0">
                <a:solidFill>
                  <a:srgbClr val="FFFFFF"/>
                </a:solidFill>
                <a:latin typeface="Source Sans Pro" panose="020B0503030403020204" pitchFamily="34" charset="0"/>
                <a:ea typeface="源ノ角ゴシック JP" panose="020B0500000000000000" pitchFamily="34" charset="-128"/>
              </a:rPr>
              <a:t>PR</a:t>
            </a:r>
            <a:r>
              <a:rPr kumimoji="1" lang="ja-JP" altLang="en-US" sz="2400" dirty="0">
                <a:solidFill>
                  <a:srgbClr val="FFFFFF"/>
                </a:solidFill>
                <a:latin typeface="Source Sans Pro" panose="020B0503030403020204" pitchFamily="34" charset="0"/>
                <a:ea typeface="源ノ角ゴシック JP" panose="020B0500000000000000" pitchFamily="34" charset="-128"/>
              </a:rPr>
              <a:t>コメントを記載下さい。</a:t>
            </a:r>
            <a:endParaRPr kumimoji="1" lang="en-US" altLang="ja-JP" sz="2400" dirty="0">
              <a:solidFill>
                <a:srgbClr val="FFFFFF"/>
              </a:solidFill>
              <a:latin typeface="Source Sans Pro" panose="020B0503030403020204" pitchFamily="34" charset="0"/>
              <a:ea typeface="源ノ角ゴシック JP" panose="020B0500000000000000" pitchFamily="34" charset="-128"/>
            </a:endParaRPr>
          </a:p>
          <a:p>
            <a:pPr marL="609585" indent="-609585" defTabSz="1219170" eaLnBrk="0" fontAlgn="base" hangingPunct="0">
              <a:spcBef>
                <a:spcPct val="0"/>
              </a:spcBef>
              <a:spcAft>
                <a:spcPct val="0"/>
              </a:spcAft>
              <a:buFontTx/>
              <a:buAutoNum type="arabicParenR"/>
              <a:defRPr/>
            </a:pPr>
            <a:r>
              <a:rPr kumimoji="1" lang="ja-JP" altLang="en-US" sz="2400" dirty="0">
                <a:solidFill>
                  <a:srgbClr val="FFFFFF"/>
                </a:solidFill>
                <a:latin typeface="Source Sans Pro" panose="020B0503030403020204" pitchFamily="34" charset="0"/>
                <a:ea typeface="源ノ角ゴシック JP" panose="020B0500000000000000" pitchFamily="34" charset="-128"/>
              </a:rPr>
              <a:t>動画の添付は可能です。アニメーション設定はお控えください。</a:t>
            </a:r>
            <a:endParaRPr kumimoji="1" lang="en-US" altLang="ja-JP" sz="2400" dirty="0">
              <a:solidFill>
                <a:srgbClr val="FFFFFF"/>
              </a:solidFill>
              <a:latin typeface="Source Sans Pro" panose="020B0503030403020204" pitchFamily="34" charset="0"/>
              <a:ea typeface="源ノ角ゴシック JP" panose="020B0500000000000000" pitchFamily="34" charset="-128"/>
            </a:endParaRPr>
          </a:p>
          <a:p>
            <a:pPr marL="609585" indent="-609585" defTabSz="1219170" eaLnBrk="0" fontAlgn="base" hangingPunct="0">
              <a:spcBef>
                <a:spcPct val="0"/>
              </a:spcBef>
              <a:spcAft>
                <a:spcPct val="0"/>
              </a:spcAft>
              <a:buFontTx/>
              <a:buAutoNum type="arabicParenR"/>
              <a:defRPr/>
            </a:pPr>
            <a:r>
              <a:rPr kumimoji="1" lang="en-US" altLang="ja-JP" sz="2400" dirty="0">
                <a:solidFill>
                  <a:srgbClr val="FFFFFF"/>
                </a:solidFill>
                <a:latin typeface="Source Sans Pro" panose="020B0503030403020204" pitchFamily="34" charset="0"/>
                <a:ea typeface="源ノ角ゴシック JP" panose="020B0500000000000000" pitchFamily="34" charset="-128"/>
              </a:rPr>
              <a:t>6</a:t>
            </a:r>
            <a:r>
              <a:rPr kumimoji="1" lang="ja-JP" altLang="en-US" sz="2400" dirty="0">
                <a:solidFill>
                  <a:srgbClr val="FFFFFF"/>
                </a:solidFill>
                <a:latin typeface="Source Sans Pro" panose="020B0503030403020204" pitchFamily="34" charset="0"/>
                <a:ea typeface="源ノ角ゴシック JP" panose="020B0500000000000000" pitchFamily="34" charset="-128"/>
              </a:rPr>
              <a:t>ページ目は被検者情報・撮像条件情報・造影条件情報などの記載をお願いします。アイディア部門の場合は不要でしたら記載しなくて構いません。</a:t>
            </a:r>
            <a:endParaRPr kumimoji="1" lang="en-US" altLang="ja-JP" sz="2400" dirty="0">
              <a:solidFill>
                <a:srgbClr val="FFFFFF"/>
              </a:solidFill>
              <a:latin typeface="Source Sans Pro" panose="020B0503030403020204" pitchFamily="34" charset="0"/>
              <a:ea typeface="源ノ角ゴシック JP" panose="020B0500000000000000" pitchFamily="34" charset="-128"/>
            </a:endParaRPr>
          </a:p>
          <a:p>
            <a:pPr marL="609585" indent="-609585" defTabSz="1219170" eaLnBrk="0" fontAlgn="base" hangingPunct="0">
              <a:spcBef>
                <a:spcPct val="0"/>
              </a:spcBef>
              <a:spcAft>
                <a:spcPct val="0"/>
              </a:spcAft>
              <a:buFontTx/>
              <a:buAutoNum type="arabicParenR"/>
              <a:defRPr/>
            </a:pPr>
            <a:r>
              <a:rPr kumimoji="1" lang="ja-JP" altLang="en-US" sz="2400" dirty="0">
                <a:solidFill>
                  <a:srgbClr val="FFFFFF"/>
                </a:solidFill>
                <a:latin typeface="Source Sans Pro" panose="020B0503030403020204" pitchFamily="34" charset="0"/>
                <a:ea typeface="源ノ角ゴシック JP" panose="020B0500000000000000" pitchFamily="34" charset="-128"/>
              </a:rPr>
              <a:t>心臓</a:t>
            </a:r>
            <a:r>
              <a:rPr kumimoji="1" lang="en-US" altLang="ja-JP" sz="2400" dirty="0">
                <a:solidFill>
                  <a:srgbClr val="FFFFFF"/>
                </a:solidFill>
                <a:latin typeface="Source Sans Pro" panose="020B0503030403020204" pitchFamily="34" charset="0"/>
                <a:ea typeface="源ノ角ゴシック JP" panose="020B0500000000000000" pitchFamily="34" charset="-128"/>
              </a:rPr>
              <a:t>CT</a:t>
            </a:r>
            <a:r>
              <a:rPr kumimoji="1" lang="ja-JP" altLang="en-US" sz="2400" dirty="0">
                <a:solidFill>
                  <a:srgbClr val="FFFFFF"/>
                </a:solidFill>
                <a:latin typeface="Source Sans Pro" panose="020B0503030403020204" pitchFamily="34" charset="0"/>
                <a:ea typeface="源ノ角ゴシック JP" panose="020B0500000000000000" pitchFamily="34" charset="-128"/>
              </a:rPr>
              <a:t>の場合は、</a:t>
            </a:r>
            <a:r>
              <a:rPr kumimoji="1" lang="en-US" altLang="ja-JP" sz="2400" dirty="0">
                <a:solidFill>
                  <a:srgbClr val="FFFFFF"/>
                </a:solidFill>
                <a:latin typeface="Source Sans Pro" panose="020B0503030403020204" pitchFamily="34" charset="0"/>
                <a:ea typeface="源ノ角ゴシック JP" panose="020B0500000000000000" pitchFamily="34" charset="-128"/>
              </a:rPr>
              <a:t>ECG</a:t>
            </a:r>
            <a:r>
              <a:rPr kumimoji="1" lang="ja-JP" altLang="en-US" sz="2400" dirty="0">
                <a:solidFill>
                  <a:srgbClr val="FFFFFF"/>
                </a:solidFill>
                <a:latin typeface="Source Sans Pro" panose="020B0503030403020204" pitchFamily="34" charset="0"/>
                <a:ea typeface="源ノ角ゴシック JP" panose="020B0500000000000000" pitchFamily="34" charset="-128"/>
              </a:rPr>
              <a:t>波形の貼り付けをお願いします。</a:t>
            </a:r>
            <a:endParaRPr kumimoji="1" lang="en-US" altLang="ja-JP" sz="2400" dirty="0">
              <a:solidFill>
                <a:srgbClr val="FFFFFF"/>
              </a:solidFill>
              <a:latin typeface="Source Sans Pro" panose="020B0503030403020204" pitchFamily="34" charset="0"/>
              <a:ea typeface="源ノ角ゴシック JP" panose="020B0500000000000000" pitchFamily="34" charset="-128"/>
            </a:endParaRPr>
          </a:p>
          <a:p>
            <a:pPr marL="609585" indent="-609585" defTabSz="1219170" eaLnBrk="0" fontAlgn="base" hangingPunct="0">
              <a:spcBef>
                <a:spcPct val="0"/>
              </a:spcBef>
              <a:spcAft>
                <a:spcPct val="0"/>
              </a:spcAft>
              <a:buFontTx/>
              <a:buAutoNum type="arabicParenR"/>
              <a:defRPr/>
            </a:pPr>
            <a:r>
              <a:rPr kumimoji="1" lang="ja-JP" altLang="en-US" sz="2400" dirty="0">
                <a:solidFill>
                  <a:srgbClr val="FFFFFF"/>
                </a:solidFill>
                <a:latin typeface="Source Sans Pro" panose="020B0503030403020204" pitchFamily="34" charset="0"/>
                <a:ea typeface="源ノ角ゴシック JP" panose="020B0500000000000000" pitchFamily="34" charset="-128"/>
              </a:rPr>
              <a:t>作成いただいたスライドを応募フォームよりご登録後に送られてくる指定</a:t>
            </a:r>
            <a:r>
              <a:rPr kumimoji="1" lang="en-US" altLang="ja-JP" sz="2400" dirty="0">
                <a:solidFill>
                  <a:srgbClr val="FFFFFF"/>
                </a:solidFill>
                <a:latin typeface="Source Sans Pro" panose="020B0503030403020204" pitchFamily="34" charset="0"/>
                <a:ea typeface="源ノ角ゴシック JP" panose="020B0500000000000000" pitchFamily="34" charset="-128"/>
              </a:rPr>
              <a:t>URL</a:t>
            </a:r>
            <a:r>
              <a:rPr kumimoji="1" lang="ja-JP" altLang="en-US" sz="2400" dirty="0">
                <a:solidFill>
                  <a:srgbClr val="FFFFFF"/>
                </a:solidFill>
                <a:latin typeface="Source Sans Pro" panose="020B0503030403020204" pitchFamily="34" charset="0"/>
                <a:ea typeface="源ノ角ゴシック JP" panose="020B0500000000000000" pitchFamily="34" charset="-128"/>
              </a:rPr>
              <a:t>へアップロードください。</a:t>
            </a:r>
            <a:endParaRPr kumimoji="1" lang="en-US" altLang="ja-JP" sz="2400"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kumimoji="1" lang="ja-JP" altLang="en-US" sz="2400" dirty="0">
                <a:solidFill>
                  <a:srgbClr val="FFFFFF"/>
                </a:solidFill>
                <a:latin typeface="Source Sans Pro" panose="020B0503030403020204" pitchFamily="34" charset="0"/>
                <a:ea typeface="源ノ角ゴシック JP" panose="020B0500000000000000" pitchFamily="34" charset="-128"/>
              </a:rPr>
              <a:t>　　</a:t>
            </a:r>
            <a:r>
              <a:rPr kumimoji="1" lang="ja-JP" altLang="en-US" sz="2400" dirty="0">
                <a:solidFill>
                  <a:schemeClr val="accent4"/>
                </a:solidFill>
                <a:latin typeface="Source Sans Pro" panose="020B0503030403020204" pitchFamily="34" charset="0"/>
                <a:ea typeface="源ノ角ゴシック JP" panose="020B0500000000000000" pitchFamily="34" charset="-128"/>
              </a:rPr>
              <a:t>応募フォームはこちら</a:t>
            </a:r>
            <a:endParaRPr kumimoji="1" lang="en-US" altLang="ja-JP" sz="2400" dirty="0">
              <a:solidFill>
                <a:schemeClr val="accent4"/>
              </a:solidFill>
              <a:latin typeface="Source Sans Pro" panose="020B0503030403020204" pitchFamily="34" charset="0"/>
              <a:ea typeface="源ノ角ゴシック JP" panose="020B0500000000000000" pitchFamily="34" charset="-128"/>
            </a:endParaRPr>
          </a:p>
        </p:txBody>
      </p:sp>
    </p:spTree>
    <p:extLst>
      <p:ext uri="{BB962C8B-B14F-4D97-AF65-F5344CB8AC3E}">
        <p14:creationId xmlns:p14="http://schemas.microsoft.com/office/powerpoint/2010/main" val="3820541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テキスト ボックス 1"/>
          <p:cNvSpPr txBox="1"/>
          <p:nvPr/>
        </p:nvSpPr>
        <p:spPr>
          <a:xfrm>
            <a:off x="321733" y="427930"/>
            <a:ext cx="11548533" cy="5838778"/>
          </a:xfrm>
          <a:prstGeom prst="rect">
            <a:avLst/>
          </a:prstGeom>
          <a:noFill/>
        </p:spPr>
        <p:txBody>
          <a:bodyPr wrap="square" rtlCol="0">
            <a:spAutoFit/>
          </a:bodyPr>
          <a:lstStyle/>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１）　投稿頂く臨床画像の</a:t>
            </a:r>
            <a:r>
              <a:rPr lang="en-US" altLang="ja-JP" sz="1867" dirty="0">
                <a:solidFill>
                  <a:srgbClr val="FFFFFF"/>
                </a:solidFill>
                <a:latin typeface="Source Sans Pro" panose="020B0503030403020204" pitchFamily="34" charset="0"/>
                <a:ea typeface="源ノ角ゴシック JP" panose="020B0500000000000000" pitchFamily="34" charset="-128"/>
              </a:rPr>
              <a:t>2</a:t>
            </a:r>
            <a:r>
              <a:rPr lang="ja-JP" altLang="en-US" sz="1867" dirty="0">
                <a:solidFill>
                  <a:srgbClr val="FFFFFF"/>
                </a:solidFill>
                <a:latin typeface="Source Sans Pro" panose="020B0503030403020204" pitchFamily="34" charset="0"/>
                <a:ea typeface="源ノ角ゴシック JP" panose="020B0500000000000000" pitchFamily="34" charset="-128"/>
              </a:rPr>
              <a:t>次利用に関して</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ご投稿いただく画像情報は、弊社及びグループ会社において、社内の技術開発及び製品開発、社内外向け教育研修、マーケティング及び製品資料に使用させていただきます。</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また、応募いただいたすべてのデータは後日一括で</a:t>
            </a:r>
            <a:r>
              <a:rPr lang="en-US" altLang="ja-JP" sz="1867" dirty="0">
                <a:solidFill>
                  <a:srgbClr val="FFFFFF"/>
                </a:solidFill>
                <a:latin typeface="Source Sans Pro" panose="020B0503030403020204" pitchFamily="34" charset="0"/>
                <a:ea typeface="源ノ角ゴシック JP" panose="020B0500000000000000" pitchFamily="34" charset="-128"/>
              </a:rPr>
              <a:t>pdf</a:t>
            </a:r>
            <a:r>
              <a:rPr lang="ja-JP" altLang="en-US" sz="1867" dirty="0">
                <a:solidFill>
                  <a:srgbClr val="FFFFFF"/>
                </a:solidFill>
                <a:latin typeface="Source Sans Pro" panose="020B0503030403020204" pitchFamily="34" charset="0"/>
                <a:ea typeface="源ノ角ゴシック JP" panose="020B0500000000000000" pitchFamily="34" charset="-128"/>
              </a:rPr>
              <a:t>化し、</a:t>
            </a:r>
            <a:r>
              <a:rPr lang="en-US" altLang="ja-JP" sz="1867" dirty="0">
                <a:solidFill>
                  <a:srgbClr val="FFFFFF"/>
                </a:solidFill>
                <a:latin typeface="Source Sans Pro" panose="020B0503030403020204" pitchFamily="34" charset="0"/>
                <a:ea typeface="源ノ角ゴシック JP" panose="020B0500000000000000" pitchFamily="34" charset="-128"/>
              </a:rPr>
              <a:t>Web</a:t>
            </a:r>
            <a:r>
              <a:rPr lang="ja-JP" altLang="en-US" sz="1867" dirty="0">
                <a:solidFill>
                  <a:srgbClr val="FFFFFF"/>
                </a:solidFill>
                <a:latin typeface="Source Sans Pro" panose="020B0503030403020204" pitchFamily="34" charset="0"/>
                <a:ea typeface="源ノ角ゴシック JP" panose="020B0500000000000000" pitchFamily="34" charset="-128"/>
              </a:rPr>
              <a:t>よりダウロードにする予定です。</a:t>
            </a:r>
          </a:p>
          <a:p>
            <a:pPr defTabSz="1219170" eaLnBrk="0" fontAlgn="base" hangingPunct="0">
              <a:spcBef>
                <a:spcPct val="0"/>
              </a:spcBef>
              <a:spcAft>
                <a:spcPct val="0"/>
              </a:spcAft>
              <a:defRPr/>
            </a:pP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２）　</a:t>
            </a:r>
            <a:r>
              <a:rPr lang="zh-TW" altLang="en-US" sz="1867" dirty="0">
                <a:solidFill>
                  <a:srgbClr val="FFFFFF"/>
                </a:solidFill>
                <a:latin typeface="Source Sans Pro" panose="020B0503030403020204" pitchFamily="34" charset="0"/>
                <a:ea typeface="源ノ角ゴシック JP" panose="020B0500000000000000" pitchFamily="34" charset="-128"/>
              </a:rPr>
              <a:t>適用範囲</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投稿いただく画像情報は、日常的な診療の過程で生じた臨床データです。具体的にどの画像情報をご投稿いただくかについては貴院のご決定によります。</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３）　画像情報の取得にあたっての匿名化</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画像情報に含まれる氏名・</a:t>
            </a:r>
            <a:r>
              <a:rPr lang="en-US" altLang="ja-JP" sz="1867" dirty="0">
                <a:solidFill>
                  <a:srgbClr val="FFFFFF"/>
                </a:solidFill>
                <a:latin typeface="Source Sans Pro" panose="020B0503030403020204" pitchFamily="34" charset="0"/>
                <a:ea typeface="源ノ角ゴシック JP" panose="020B0500000000000000" pitchFamily="34" charset="-128"/>
              </a:rPr>
              <a:t>ID</a:t>
            </a:r>
            <a:r>
              <a:rPr lang="ja-JP" altLang="en-US" sz="1867" dirty="0">
                <a:solidFill>
                  <a:srgbClr val="FFFFFF"/>
                </a:solidFill>
                <a:latin typeface="Source Sans Pro" panose="020B0503030403020204" pitchFamily="34" charset="0"/>
                <a:ea typeface="源ノ角ゴシック JP" panose="020B0500000000000000" pitchFamily="34" charset="-128"/>
              </a:rPr>
              <a:t>等を貴院において消去してください。匿名化のなされた状態でご投稿いただきます。</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４）　画像情報の利用</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弊社は、上記の目的のために国内外においてご提供いただいた画像情報を使用し、または第三者に使用させることがあります。</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５）　法令遵守及び秘密保護</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画像情報の取扱いに際しては、個人情報保護法及び適用ある関連法令を相互に遵守するものとします。</a:t>
            </a:r>
            <a:endParaRPr lang="en-US" altLang="ja-JP" sz="1867" dirty="0">
              <a:solidFill>
                <a:srgbClr val="FFFFFF"/>
              </a:solidFill>
              <a:latin typeface="Source Sans Pro" panose="020B0503030403020204" pitchFamily="34" charset="0"/>
              <a:ea typeface="源ノ角ゴシック JP" panose="020B0500000000000000" pitchFamily="34" charset="-128"/>
            </a:endParaRPr>
          </a:p>
          <a:p>
            <a:pPr defTabSz="1219170" eaLnBrk="0" fontAlgn="base" hangingPunct="0">
              <a:spcBef>
                <a:spcPct val="0"/>
              </a:spcBef>
              <a:spcAft>
                <a:spcPct val="0"/>
              </a:spcAft>
              <a:defRPr/>
            </a:pPr>
            <a:r>
              <a:rPr lang="ja-JP" altLang="en-US" sz="1867" dirty="0">
                <a:solidFill>
                  <a:srgbClr val="FFFFFF"/>
                </a:solidFill>
                <a:latin typeface="Source Sans Pro" panose="020B0503030403020204" pitchFamily="34" charset="0"/>
                <a:ea typeface="源ノ角ゴシック JP" panose="020B0500000000000000" pitchFamily="34" charset="-128"/>
              </a:rPr>
              <a:t>また、相互に秘密情報を保護します。</a:t>
            </a:r>
            <a:endParaRPr lang="en-US" altLang="ja-JP" sz="1867" dirty="0">
              <a:solidFill>
                <a:srgbClr val="FFFFFF"/>
              </a:solidFill>
              <a:latin typeface="Source Sans Pro" panose="020B0503030403020204" pitchFamily="34" charset="0"/>
              <a:ea typeface="源ノ角ゴシック JP" panose="020B0500000000000000" pitchFamily="34" charset="-128"/>
            </a:endParaRPr>
          </a:p>
        </p:txBody>
      </p:sp>
    </p:spTree>
    <p:extLst>
      <p:ext uri="{BB962C8B-B14F-4D97-AF65-F5344CB8AC3E}">
        <p14:creationId xmlns:p14="http://schemas.microsoft.com/office/powerpoint/2010/main" val="4277125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 name="テキスト ボックス 13">
            <a:extLst>
              <a:ext uri="{FF2B5EF4-FFF2-40B4-BE49-F238E27FC236}">
                <a16:creationId xmlns:a16="http://schemas.microsoft.com/office/drawing/2014/main" id="{5EBA6874-FC8A-4AC6-B32E-A78F59235DD1}"/>
              </a:ext>
            </a:extLst>
          </p:cNvPr>
          <p:cNvSpPr txBox="1"/>
          <p:nvPr/>
        </p:nvSpPr>
        <p:spPr>
          <a:xfrm>
            <a:off x="220339" y="414031"/>
            <a:ext cx="11659143" cy="1734064"/>
          </a:xfrm>
          <a:prstGeom prst="rect">
            <a:avLst/>
          </a:prstGeom>
          <a:noFill/>
        </p:spPr>
        <p:txBody>
          <a:bodyPr wrap="square" rtlCol="0">
            <a:spAutoFit/>
          </a:bodyPr>
          <a:lstStyle/>
          <a:p>
            <a:r>
              <a:rPr kumimoji="1" lang="ja-JP" altLang="en-US" sz="2667" dirty="0">
                <a:solidFill>
                  <a:schemeClr val="bg1"/>
                </a:solidFill>
                <a:latin typeface="Source Sans Pro" panose="020B0503030403020204" pitchFamily="34" charset="0"/>
                <a:ea typeface="源ノ角ゴシック JP" panose="020B0500000000000000" pitchFamily="34" charset="-128"/>
              </a:rPr>
              <a:t>応募施設名：</a:t>
            </a:r>
            <a:endParaRPr kumimoji="1" lang="en-US" altLang="ja-JP" sz="2667" dirty="0">
              <a:solidFill>
                <a:schemeClr val="bg1"/>
              </a:solidFill>
              <a:latin typeface="Source Sans Pro" panose="020B0503030403020204" pitchFamily="34" charset="0"/>
              <a:ea typeface="源ノ角ゴシック JP" panose="020B0500000000000000" pitchFamily="34" charset="-128"/>
            </a:endParaRPr>
          </a:p>
          <a:p>
            <a:r>
              <a:rPr kumimoji="1" lang="ja-JP" altLang="en-US" sz="2667" dirty="0">
                <a:solidFill>
                  <a:schemeClr val="bg1"/>
                </a:solidFill>
                <a:latin typeface="Source Sans Pro" panose="020B0503030403020204" pitchFamily="34" charset="0"/>
                <a:ea typeface="源ノ角ゴシック JP" panose="020B0500000000000000" pitchFamily="34" charset="-128"/>
              </a:rPr>
              <a:t>応募者名：</a:t>
            </a:r>
            <a:endParaRPr kumimoji="1" lang="en-US" altLang="ja-JP" sz="2667" dirty="0">
              <a:solidFill>
                <a:schemeClr val="bg1"/>
              </a:solidFill>
              <a:latin typeface="Source Sans Pro" panose="020B0503030403020204" pitchFamily="34" charset="0"/>
              <a:ea typeface="源ノ角ゴシック JP" panose="020B0500000000000000" pitchFamily="34" charset="-128"/>
            </a:endParaRPr>
          </a:p>
          <a:p>
            <a:r>
              <a:rPr kumimoji="1" lang="ja-JP" altLang="en-US" sz="2667" dirty="0">
                <a:solidFill>
                  <a:schemeClr val="bg1"/>
                </a:solidFill>
                <a:latin typeface="Source Sans Pro" panose="020B0503030403020204" pitchFamily="34" charset="0"/>
                <a:ea typeface="源ノ角ゴシック JP" panose="020B0500000000000000" pitchFamily="34" charset="-128"/>
              </a:rPr>
              <a:t>応募部門：</a:t>
            </a:r>
            <a:endParaRPr kumimoji="1" lang="en-US" altLang="ja-JP" sz="2667" dirty="0">
              <a:solidFill>
                <a:schemeClr val="bg1"/>
              </a:solidFill>
              <a:latin typeface="Source Sans Pro" panose="020B0503030403020204" pitchFamily="34" charset="0"/>
              <a:ea typeface="源ノ角ゴシック JP" panose="020B0500000000000000" pitchFamily="34" charset="-128"/>
            </a:endParaRPr>
          </a:p>
          <a:p>
            <a:r>
              <a:rPr kumimoji="1" lang="ja-JP" altLang="en-US" sz="2667" dirty="0">
                <a:solidFill>
                  <a:schemeClr val="bg1"/>
                </a:solidFill>
                <a:latin typeface="Source Sans Pro" panose="020B0503030403020204" pitchFamily="34" charset="0"/>
                <a:ea typeface="源ノ角ゴシック JP" panose="020B0500000000000000" pitchFamily="34" charset="-128"/>
              </a:rPr>
              <a:t>使用装置：</a:t>
            </a:r>
          </a:p>
        </p:txBody>
      </p:sp>
    </p:spTree>
    <p:extLst>
      <p:ext uri="{BB962C8B-B14F-4D97-AF65-F5344CB8AC3E}">
        <p14:creationId xmlns:p14="http://schemas.microsoft.com/office/powerpoint/2010/main" val="1055915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5BDC189-86DF-B867-DD7F-66BC916D9B11}"/>
              </a:ext>
            </a:extLst>
          </p:cNvPr>
          <p:cNvSpPr>
            <a:spLocks noGrp="1"/>
          </p:cNvSpPr>
          <p:nvPr>
            <p:ph type="ftr" sz="quarter" idx="11"/>
          </p:nvPr>
        </p:nvSpPr>
        <p:spPr>
          <a:xfrm>
            <a:off x="2185416" y="6455664"/>
            <a:ext cx="1036755" cy="256032"/>
          </a:xfrm>
        </p:spPr>
        <p:txBody>
          <a:bodyPr/>
          <a:lstStyle/>
          <a:p>
            <a:r>
              <a:rPr lang="en-US" b="1" dirty="0"/>
              <a:t>System name</a:t>
            </a:r>
          </a:p>
        </p:txBody>
      </p:sp>
      <p:sp>
        <p:nvSpPr>
          <p:cNvPr id="4" name="Title 1">
            <a:extLst>
              <a:ext uri="{FF2B5EF4-FFF2-40B4-BE49-F238E27FC236}">
                <a16:creationId xmlns:a16="http://schemas.microsoft.com/office/drawing/2014/main" id="{A04CEFE1-E8F1-EACF-0433-A3FACBCAD626}"/>
              </a:ext>
            </a:extLst>
          </p:cNvPr>
          <p:cNvSpPr txBox="1">
            <a:spLocks/>
          </p:cNvSpPr>
          <p:nvPr/>
        </p:nvSpPr>
        <p:spPr>
          <a:xfrm>
            <a:off x="3286082" y="155010"/>
            <a:ext cx="8635574" cy="73342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Source Sans Pro Semibold" panose="020B0603030403020204" pitchFamily="34" charset="0"/>
                <a:ea typeface="+mj-ea"/>
                <a:cs typeface="+mj-cs"/>
              </a:defRPr>
            </a:lvl1pPr>
          </a:lstStyle>
          <a:p>
            <a:pPr algn="ctr"/>
            <a:r>
              <a:rPr lang="ja-JP" altLang="en-US" dirty="0"/>
              <a:t>クリニカルケースのタイトル</a:t>
            </a:r>
            <a:endParaRPr lang="en-US" dirty="0"/>
          </a:p>
        </p:txBody>
      </p:sp>
      <p:sp>
        <p:nvSpPr>
          <p:cNvPr id="5" name="Footer Placeholder 1">
            <a:extLst>
              <a:ext uri="{FF2B5EF4-FFF2-40B4-BE49-F238E27FC236}">
                <a16:creationId xmlns:a16="http://schemas.microsoft.com/office/drawing/2014/main" id="{E74C2CB3-01F9-DD8C-A086-EAFDA8E25D4C}"/>
              </a:ext>
            </a:extLst>
          </p:cNvPr>
          <p:cNvSpPr txBox="1">
            <a:spLocks/>
          </p:cNvSpPr>
          <p:nvPr/>
        </p:nvSpPr>
        <p:spPr>
          <a:xfrm>
            <a:off x="3426386" y="6455664"/>
            <a:ext cx="3209545" cy="256032"/>
          </a:xfrm>
          <a:prstGeom prst="rect">
            <a:avLst/>
          </a:prstGeom>
        </p:spPr>
        <p:txBody>
          <a:bodyPr vert="horz" lIns="0" tIns="0" rIns="0" bIns="0" rtlCol="0" anchor="ctr">
            <a:normAutofit/>
          </a:bodyPr>
          <a:lstStyle>
            <a:defPPr>
              <a:defRPr lang="en-BE"/>
            </a:defPPr>
            <a:lvl1pPr marL="0" algn="l" defTabSz="914400" rtl="0" eaLnBrk="1" latinLnBrk="0" hangingPunct="1">
              <a:defRPr lang="en-US" sz="800" kern="1200" smtClean="0">
                <a:solidFill>
                  <a:schemeClr val="tx1"/>
                </a:solidFill>
                <a:latin typeface="+mn-lt"/>
                <a:ea typeface="+mn-ea"/>
                <a:cs typeface="+mn-cs"/>
              </a:defRPr>
            </a:lvl1pPr>
            <a:lvl2pPr marL="0" indent="0" algn="r" defTabSz="914400" rtl="0" eaLnBrk="1" latinLnBrk="0" hangingPunct="1">
              <a:defRPr sz="800" kern="1200">
                <a:solidFill>
                  <a:schemeClr val="tx1"/>
                </a:solidFill>
                <a:latin typeface="+mn-lt"/>
                <a:ea typeface="+mn-ea"/>
                <a:cs typeface="+mn-cs"/>
              </a:defRPr>
            </a:lvl2pPr>
            <a:lvl3pPr marL="0" algn="r" defTabSz="914400" rtl="0" eaLnBrk="1" latinLnBrk="0" hangingPunct="1">
              <a:defRPr sz="800" kern="1200">
                <a:solidFill>
                  <a:schemeClr val="tx1"/>
                </a:solidFill>
                <a:latin typeface="+mn-lt"/>
                <a:ea typeface="+mn-ea"/>
                <a:cs typeface="+mn-cs"/>
              </a:defRPr>
            </a:lvl3pPr>
            <a:lvl4pPr marL="0" algn="r" defTabSz="914400" rtl="0" eaLnBrk="1" latinLnBrk="0" hangingPunct="1">
              <a:defRPr sz="800" kern="1200">
                <a:solidFill>
                  <a:schemeClr val="tx1"/>
                </a:solidFill>
                <a:latin typeface="+mn-lt"/>
                <a:ea typeface="+mn-ea"/>
                <a:cs typeface="+mn-cs"/>
              </a:defRPr>
            </a:lvl4pPr>
            <a:lvl5pPr marL="0" algn="r" defTabSz="914400" rtl="0" eaLnBrk="1" latinLnBrk="0" hangingPunct="1">
              <a:defRPr sz="800" kern="1200">
                <a:solidFill>
                  <a:schemeClr val="tx1"/>
                </a:solidFill>
                <a:latin typeface="+mn-lt"/>
                <a:ea typeface="+mn-ea"/>
                <a:cs typeface="+mn-cs"/>
              </a:defRPr>
            </a:lvl5pPr>
            <a:lvl6pPr marL="0" indent="0" algn="r" defTabSz="914400" rtl="0" eaLnBrk="1" latinLnBrk="0" hangingPunct="1">
              <a:defRPr sz="800" kern="1200">
                <a:solidFill>
                  <a:schemeClr val="tx1"/>
                </a:solidFill>
                <a:latin typeface="+mn-lt"/>
                <a:ea typeface="+mn-ea"/>
                <a:cs typeface="+mn-cs"/>
              </a:defRPr>
            </a:lvl6pPr>
            <a:lvl7pPr marL="0" algn="r" defTabSz="914400" rtl="0" eaLnBrk="1" latinLnBrk="0" hangingPunct="1">
              <a:defRPr sz="800" kern="1200">
                <a:solidFill>
                  <a:schemeClr val="tx1"/>
                </a:solidFill>
                <a:latin typeface="+mn-lt"/>
                <a:ea typeface="+mn-ea"/>
                <a:cs typeface="+mn-cs"/>
              </a:defRPr>
            </a:lvl7pPr>
            <a:lvl8pPr marL="0" indent="0" algn="r" defTabSz="914400" rtl="0" eaLnBrk="1" latinLnBrk="0" hangingPunct="1">
              <a:defRPr sz="800" kern="1200">
                <a:solidFill>
                  <a:schemeClr val="tx1"/>
                </a:solidFill>
                <a:latin typeface="+mn-lt"/>
                <a:ea typeface="+mn-ea"/>
                <a:cs typeface="+mn-cs"/>
              </a:defRPr>
            </a:lvl8pPr>
            <a:lvl9pPr marL="0" algn="r" defTabSz="914400" rtl="0" eaLnBrk="1" latinLnBrk="0" hangingPunct="1">
              <a:spcBef>
                <a:spcPts val="0"/>
              </a:spcBef>
              <a:defRPr sz="800" kern="1200">
                <a:solidFill>
                  <a:schemeClr val="tx1"/>
                </a:solidFill>
                <a:latin typeface="+mn-lt"/>
                <a:ea typeface="+mn-ea"/>
                <a:cs typeface="+mn-cs"/>
              </a:defRPr>
            </a:lvl9pPr>
          </a:lstStyle>
          <a:p>
            <a:r>
              <a:rPr lang="nl-BE" dirty="0"/>
              <a:t>Image courtesy of…</a:t>
            </a:r>
          </a:p>
        </p:txBody>
      </p:sp>
      <p:sp>
        <p:nvSpPr>
          <p:cNvPr id="3" name="Title 1">
            <a:extLst>
              <a:ext uri="{FF2B5EF4-FFF2-40B4-BE49-F238E27FC236}">
                <a16:creationId xmlns:a16="http://schemas.microsoft.com/office/drawing/2014/main" id="{7D4504BA-425B-E57B-9A4B-71A37EE06E70}"/>
              </a:ext>
            </a:extLst>
          </p:cNvPr>
          <p:cNvSpPr txBox="1">
            <a:spLocks/>
          </p:cNvSpPr>
          <p:nvPr/>
        </p:nvSpPr>
        <p:spPr>
          <a:xfrm>
            <a:off x="270344" y="342081"/>
            <a:ext cx="2763794" cy="73342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Source Sans Pro Semibold" panose="020B0603030403020204" pitchFamily="34" charset="0"/>
                <a:ea typeface="+mj-ea"/>
                <a:cs typeface="+mj-cs"/>
              </a:defRPr>
            </a:lvl1pPr>
          </a:lstStyle>
          <a:p>
            <a:r>
              <a:rPr lang="ja-JP" altLang="en-US" dirty="0">
                <a:solidFill>
                  <a:schemeClr val="bg1"/>
                </a:solidFill>
              </a:rPr>
              <a:t>装置名</a:t>
            </a:r>
            <a:endParaRPr lang="en-US" dirty="0">
              <a:solidFill>
                <a:schemeClr val="bg1"/>
              </a:solidFill>
            </a:endParaRPr>
          </a:p>
        </p:txBody>
      </p:sp>
      <p:sp>
        <p:nvSpPr>
          <p:cNvPr id="14" name="正方形/長方形 13">
            <a:extLst>
              <a:ext uri="{FF2B5EF4-FFF2-40B4-BE49-F238E27FC236}">
                <a16:creationId xmlns:a16="http://schemas.microsoft.com/office/drawing/2014/main" id="{4CE847DB-ED1E-9957-684C-619053E6E5BD}"/>
              </a:ext>
            </a:extLst>
          </p:cNvPr>
          <p:cNvSpPr/>
          <p:nvPr/>
        </p:nvSpPr>
        <p:spPr>
          <a:xfrm>
            <a:off x="4250925" y="1001435"/>
            <a:ext cx="6548324" cy="41936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このスライドが</a:t>
            </a:r>
            <a:r>
              <a:rPr kumimoji="1" lang="ja-JP" altLang="en-US" dirty="0" err="1">
                <a:solidFill>
                  <a:srgbClr val="FFFFFF"/>
                </a:solidFill>
                <a:latin typeface="Meiryo UI" panose="020B0604030504040204" pitchFamily="50" charset="-128"/>
                <a:ea typeface="Meiryo UI" panose="020B0604030504040204" pitchFamily="50" charset="-128"/>
              </a:rPr>
              <a:t>、</a:t>
            </a:r>
            <a:r>
              <a:rPr kumimoji="1" lang="ja-JP" altLang="en-US" dirty="0">
                <a:solidFill>
                  <a:srgbClr val="FFFFFF"/>
                </a:solidFill>
                <a:latin typeface="Meiryo UI" panose="020B0604030504040204" pitchFamily="50" charset="-128"/>
                <a:ea typeface="Meiryo UI" panose="020B0604030504040204" pitchFamily="50" charset="-128"/>
              </a:rPr>
              <a:t>投票画面のサムネイルになります。</a:t>
            </a:r>
            <a:endParaRPr kumimoji="1" lang="en-US" altLang="ja-JP" dirty="0">
              <a:solidFill>
                <a:srgbClr val="FFFFFF"/>
              </a:solidFill>
              <a:latin typeface="Meiryo UI" panose="020B0604030504040204" pitchFamily="50" charset="-128"/>
              <a:ea typeface="Meiryo UI"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キーワードを簡潔に記載ください</a:t>
            </a:r>
            <a:endParaRPr kumimoji="1" lang="en-US" altLang="ja-JP" sz="32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en-US" altLang="ja-JP" dirty="0">
              <a:solidFill>
                <a:srgbClr val="FFFFFF"/>
              </a:solidFill>
              <a:latin typeface="Meiryo UI" panose="020B0604030504040204" pitchFamily="50" charset="-128"/>
              <a:ea typeface="Meiryo UI" panose="020B0604030504040204"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ここに画像を貼り付けて下さい。</a:t>
            </a:r>
            <a:endParaRPr kumimoji="1" lang="en-US" altLang="ja-JP" sz="32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（この図形は、画像貼り付け時に削除して構いません）</a:t>
            </a:r>
            <a:endParaRPr kumimoji="1" lang="en-US" altLang="ja-JP" sz="18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endParaRPr>
          </a:p>
        </p:txBody>
      </p:sp>
      <p:sp>
        <p:nvSpPr>
          <p:cNvPr id="15" name="Arrow: Down 7">
            <a:extLst>
              <a:ext uri="{FF2B5EF4-FFF2-40B4-BE49-F238E27FC236}">
                <a16:creationId xmlns:a16="http://schemas.microsoft.com/office/drawing/2014/main" id="{E83ECBE2-0906-7C43-1438-2A271501CDF9}"/>
              </a:ext>
            </a:extLst>
          </p:cNvPr>
          <p:cNvSpPr/>
          <p:nvPr/>
        </p:nvSpPr>
        <p:spPr>
          <a:xfrm>
            <a:off x="10232194" y="4665959"/>
            <a:ext cx="156754" cy="330291"/>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6" name="Arrow: Down 8">
            <a:extLst>
              <a:ext uri="{FF2B5EF4-FFF2-40B4-BE49-F238E27FC236}">
                <a16:creationId xmlns:a16="http://schemas.microsoft.com/office/drawing/2014/main" id="{C890FC29-DDC3-1FAC-1370-E5492786A53E}"/>
              </a:ext>
            </a:extLst>
          </p:cNvPr>
          <p:cNvSpPr/>
          <p:nvPr/>
        </p:nvSpPr>
        <p:spPr>
          <a:xfrm>
            <a:off x="10497806" y="4665959"/>
            <a:ext cx="156754" cy="330291"/>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7" name="Arrow: Down 9">
            <a:extLst>
              <a:ext uri="{FF2B5EF4-FFF2-40B4-BE49-F238E27FC236}">
                <a16:creationId xmlns:a16="http://schemas.microsoft.com/office/drawing/2014/main" id="{FB6AE76F-76AC-3CA4-8005-FFAD4A37DEA9}"/>
              </a:ext>
            </a:extLst>
          </p:cNvPr>
          <p:cNvSpPr/>
          <p:nvPr/>
        </p:nvSpPr>
        <p:spPr>
          <a:xfrm>
            <a:off x="10815667" y="4665958"/>
            <a:ext cx="156754" cy="330291"/>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8" name="Arrow: Down 10">
            <a:extLst>
              <a:ext uri="{FF2B5EF4-FFF2-40B4-BE49-F238E27FC236}">
                <a16:creationId xmlns:a16="http://schemas.microsoft.com/office/drawing/2014/main" id="{96050B63-6898-40DF-BCFC-0C79B836EE2B}"/>
              </a:ext>
            </a:extLst>
          </p:cNvPr>
          <p:cNvSpPr/>
          <p:nvPr/>
        </p:nvSpPr>
        <p:spPr>
          <a:xfrm>
            <a:off x="11111759" y="4665958"/>
            <a:ext cx="156754" cy="330291"/>
          </a:xfrm>
          <a:prstGeom prst="down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9" name="Arrow: Down 11">
            <a:extLst>
              <a:ext uri="{FF2B5EF4-FFF2-40B4-BE49-F238E27FC236}">
                <a16:creationId xmlns:a16="http://schemas.microsoft.com/office/drawing/2014/main" id="{62B44C86-19C6-6428-830E-2142F79790C3}"/>
              </a:ext>
            </a:extLst>
          </p:cNvPr>
          <p:cNvSpPr/>
          <p:nvPr/>
        </p:nvSpPr>
        <p:spPr>
          <a:xfrm>
            <a:off x="11442682" y="4665958"/>
            <a:ext cx="156754" cy="330291"/>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20" name="TextBox 12">
            <a:extLst>
              <a:ext uri="{FF2B5EF4-FFF2-40B4-BE49-F238E27FC236}">
                <a16:creationId xmlns:a16="http://schemas.microsoft.com/office/drawing/2014/main" id="{36E0FA18-8EA5-6294-5FC1-FEEBE2763161}"/>
              </a:ext>
            </a:extLst>
          </p:cNvPr>
          <p:cNvSpPr txBox="1"/>
          <p:nvPr/>
        </p:nvSpPr>
        <p:spPr>
          <a:xfrm>
            <a:off x="10162525" y="5109250"/>
            <a:ext cx="1759131" cy="92333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srgbClr val="FFFFFF"/>
                </a:solidFill>
                <a:effectLst/>
                <a:uLnTx/>
                <a:uFillTx/>
                <a:latin typeface="Source Sans Pro"/>
                <a:ea typeface="+mn-ea"/>
                <a:cs typeface="+mn-cs"/>
              </a:rPr>
              <a:t>必要に応じて病変等のポインターとしてこちらの矢印をお使いください。</a:t>
            </a:r>
            <a:endParaRPr kumimoji="0" lang="en-US" altLang="ja-JP" sz="1200" b="0" i="0" u="none" strike="noStrike" kern="1200" cap="none" spc="0" normalizeH="0" baseline="0" noProof="0" dirty="0">
              <a:ln>
                <a:noFill/>
              </a:ln>
              <a:solidFill>
                <a:srgbClr val="FFFFFF"/>
              </a:solidFill>
              <a:effectLst/>
              <a:uLnTx/>
              <a:uFillTx/>
              <a:latin typeface="Source Sans Pr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rgbClr val="FFFFFF"/>
                </a:solidFill>
                <a:latin typeface="Source Sans Pro"/>
              </a:rPr>
              <a:t>不要でしたら削除してかまいません。</a:t>
            </a:r>
            <a:endParaRPr kumimoji="0" lang="en-US" altLang="ja-JP" sz="1200" b="0" i="0" u="none" strike="noStrike" kern="1200" cap="none" spc="0" normalizeH="0" baseline="0" noProof="0" dirty="0">
              <a:ln>
                <a:noFill/>
              </a:ln>
              <a:solidFill>
                <a:srgbClr val="FFFFFF"/>
              </a:solidFill>
              <a:effectLst/>
              <a:uLnTx/>
              <a:uFillTx/>
              <a:latin typeface="Source Sans Pro"/>
              <a:ea typeface="+mn-ea"/>
              <a:cs typeface="+mn-cs"/>
            </a:endParaRPr>
          </a:p>
        </p:txBody>
      </p:sp>
      <p:sp>
        <p:nvSpPr>
          <p:cNvPr id="21" name="テキスト ボックス 20">
            <a:extLst>
              <a:ext uri="{FF2B5EF4-FFF2-40B4-BE49-F238E27FC236}">
                <a16:creationId xmlns:a16="http://schemas.microsoft.com/office/drawing/2014/main" id="{E070EF51-CC92-80CB-65FC-FF1D6C7071E7}"/>
              </a:ext>
            </a:extLst>
          </p:cNvPr>
          <p:cNvSpPr txBox="1"/>
          <p:nvPr/>
        </p:nvSpPr>
        <p:spPr>
          <a:xfrm>
            <a:off x="272516" y="1001435"/>
            <a:ext cx="2272938" cy="3970027"/>
          </a:xfrm>
          <a:prstGeom prst="rect">
            <a:avLst/>
          </a:prstGeom>
          <a:noFill/>
          <a:effectLst/>
        </p:spPr>
        <p:txBody>
          <a:bodyPr wrap="square" lIns="91152" tIns="45576" rIns="91152" bIns="45576"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1" u="sng"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ポイント</a:t>
            </a:r>
            <a:endParaRPr kumimoji="1" lang="en-US" altLang="ja-JP" sz="1800" b="1" i="0" u="sng"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171450" indent="-171450">
              <a:buFont typeface="Wingdings" panose="05000000000000000000" pitchFamily="2" charset="2"/>
              <a:buChar char="l"/>
              <a:defRPr/>
            </a:pPr>
            <a:r>
              <a:rPr kumimoji="1" lang="ja-JP" altLang="en-US" sz="16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6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marL="171450" indent="-171450">
              <a:buFont typeface="Wingdings" panose="05000000000000000000" pitchFamily="2" charset="2"/>
              <a:buChar char="l"/>
              <a:defRPr/>
            </a:pPr>
            <a:r>
              <a:rPr kumimoji="1" lang="ja-JP" altLang="en-US" sz="16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6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marL="171450" indent="-171450">
              <a:buFont typeface="Wingdings" panose="05000000000000000000" pitchFamily="2" charset="2"/>
              <a:buChar char="l"/>
              <a:defRPr/>
            </a:pPr>
            <a:r>
              <a:rPr kumimoji="1" lang="ja-JP" altLang="en-US" sz="16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6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lvl="0">
              <a:defRPr/>
            </a:pPr>
            <a:r>
              <a:rPr kumimoji="1" lang="en-US" altLang="ja-JP" sz="10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※GECT </a:t>
            </a:r>
            <a:r>
              <a:rPr kumimoji="1" lang="ja-JP" altLang="en-US" sz="10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装置の様々な機能・アドバンテージを駆使した撮影テクニックや、臨床的有用性におけるキーワードを記載ください</a:t>
            </a:r>
            <a:endParaRPr kumimoji="1" lang="en-US" altLang="ja-JP" sz="10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rPr>
              <a:t>＜臨床的有用性＞</a:t>
            </a:r>
            <a:endParaRPr kumimoji="1" lang="en-US" altLang="ja-JP" sz="1400" b="1"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lvl="0">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診断、治療、フォローアップにおける臨床有用性を記載ください。</a:t>
            </a:r>
          </a:p>
          <a:p>
            <a:pPr lvl="0">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lvl="0">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p:txBody>
      </p:sp>
    </p:spTree>
    <p:extLst>
      <p:ext uri="{BB962C8B-B14F-4D97-AF65-F5344CB8AC3E}">
        <p14:creationId xmlns:p14="http://schemas.microsoft.com/office/powerpoint/2010/main" val="3416855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D59E23FE-F773-6E3A-9DB3-9FC5C30B2023}"/>
              </a:ext>
            </a:extLst>
          </p:cNvPr>
          <p:cNvSpPr/>
          <p:nvPr/>
        </p:nvSpPr>
        <p:spPr>
          <a:xfrm>
            <a:off x="4262993" y="1000289"/>
            <a:ext cx="6548324" cy="41936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ここに画像を貼り付けて下さい。</a:t>
            </a:r>
            <a:endParaRPr kumimoji="1" lang="en-US" altLang="ja-JP" sz="32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（この図形は、画像貼り付け時に削除して構いません）</a:t>
            </a:r>
            <a:endParaRPr kumimoji="1" lang="en-US" altLang="ja-JP" sz="18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en-US" altLang="ja-JP" sz="32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尚、動画は可能。アニメーション</a:t>
            </a:r>
            <a:r>
              <a:rPr kumimoji="1" lang="en-US" altLang="ja-JP"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NG</a:t>
            </a:r>
            <a:r>
              <a:rPr kumimoji="1" lang="ja-JP" altLang="en-US"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a:t>
            </a:r>
            <a:endParaRPr kumimoji="1" lang="en-US" altLang="ja-JP"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心臓</a:t>
            </a:r>
            <a:r>
              <a:rPr kumimoji="1" lang="en-US" altLang="ja-JP"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CT</a:t>
            </a:r>
            <a:r>
              <a:rPr kumimoji="1" lang="ja-JP" altLang="en-US"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の場合は、</a:t>
            </a:r>
            <a:r>
              <a:rPr kumimoji="1" lang="en-US" altLang="ja-JP"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ECG</a:t>
            </a:r>
            <a:r>
              <a:rPr kumimoji="1" lang="ja-JP" altLang="en-US"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波形も貼り付けてください。</a:t>
            </a:r>
            <a:endParaRPr kumimoji="1" lang="en-US" altLang="ja-JP" sz="24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endParaRPr>
          </a:p>
        </p:txBody>
      </p:sp>
      <p:sp>
        <p:nvSpPr>
          <p:cNvPr id="2" name="Footer Placeholder 1">
            <a:extLst>
              <a:ext uri="{FF2B5EF4-FFF2-40B4-BE49-F238E27FC236}">
                <a16:creationId xmlns:a16="http://schemas.microsoft.com/office/drawing/2014/main" id="{05BDC189-86DF-B867-DD7F-66BC916D9B11}"/>
              </a:ext>
            </a:extLst>
          </p:cNvPr>
          <p:cNvSpPr>
            <a:spLocks noGrp="1"/>
          </p:cNvSpPr>
          <p:nvPr>
            <p:ph type="ftr" sz="quarter" idx="11"/>
          </p:nvPr>
        </p:nvSpPr>
        <p:spPr>
          <a:xfrm>
            <a:off x="2185416" y="6455664"/>
            <a:ext cx="1036755" cy="25603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0000"/>
                </a:solidFill>
                <a:effectLst/>
                <a:uLnTx/>
                <a:uFillTx/>
                <a:latin typeface="Source Sans Pro"/>
                <a:ea typeface="+mn-ea"/>
                <a:cs typeface="+mn-cs"/>
              </a:rPr>
              <a:t>System name</a:t>
            </a:r>
          </a:p>
        </p:txBody>
      </p:sp>
      <p:sp>
        <p:nvSpPr>
          <p:cNvPr id="5" name="Footer Placeholder 1">
            <a:extLst>
              <a:ext uri="{FF2B5EF4-FFF2-40B4-BE49-F238E27FC236}">
                <a16:creationId xmlns:a16="http://schemas.microsoft.com/office/drawing/2014/main" id="{E74C2CB3-01F9-DD8C-A086-EAFDA8E25D4C}"/>
              </a:ext>
            </a:extLst>
          </p:cNvPr>
          <p:cNvSpPr txBox="1">
            <a:spLocks/>
          </p:cNvSpPr>
          <p:nvPr/>
        </p:nvSpPr>
        <p:spPr>
          <a:xfrm>
            <a:off x="3426386" y="6455664"/>
            <a:ext cx="3209545" cy="256032"/>
          </a:xfrm>
          <a:prstGeom prst="rect">
            <a:avLst/>
          </a:prstGeom>
        </p:spPr>
        <p:txBody>
          <a:bodyPr vert="horz" lIns="0" tIns="0" rIns="0" bIns="0" rtlCol="0" anchor="ctr">
            <a:normAutofit/>
          </a:bodyPr>
          <a:lstStyle>
            <a:defPPr>
              <a:defRPr lang="en-BE"/>
            </a:defPPr>
            <a:lvl1pPr marL="0" algn="l" defTabSz="914400" rtl="0" eaLnBrk="1" latinLnBrk="0" hangingPunct="1">
              <a:defRPr lang="en-US" sz="800" kern="1200" smtClean="0">
                <a:solidFill>
                  <a:schemeClr val="tx1"/>
                </a:solidFill>
                <a:latin typeface="+mn-lt"/>
                <a:ea typeface="+mn-ea"/>
                <a:cs typeface="+mn-cs"/>
              </a:defRPr>
            </a:lvl1pPr>
            <a:lvl2pPr marL="0" indent="0" algn="r" defTabSz="914400" rtl="0" eaLnBrk="1" latinLnBrk="0" hangingPunct="1">
              <a:defRPr sz="800" kern="1200">
                <a:solidFill>
                  <a:schemeClr val="tx1"/>
                </a:solidFill>
                <a:latin typeface="+mn-lt"/>
                <a:ea typeface="+mn-ea"/>
                <a:cs typeface="+mn-cs"/>
              </a:defRPr>
            </a:lvl2pPr>
            <a:lvl3pPr marL="0" algn="r" defTabSz="914400" rtl="0" eaLnBrk="1" latinLnBrk="0" hangingPunct="1">
              <a:defRPr sz="800" kern="1200">
                <a:solidFill>
                  <a:schemeClr val="tx1"/>
                </a:solidFill>
                <a:latin typeface="+mn-lt"/>
                <a:ea typeface="+mn-ea"/>
                <a:cs typeface="+mn-cs"/>
              </a:defRPr>
            </a:lvl3pPr>
            <a:lvl4pPr marL="0" algn="r" defTabSz="914400" rtl="0" eaLnBrk="1" latinLnBrk="0" hangingPunct="1">
              <a:defRPr sz="800" kern="1200">
                <a:solidFill>
                  <a:schemeClr val="tx1"/>
                </a:solidFill>
                <a:latin typeface="+mn-lt"/>
                <a:ea typeface="+mn-ea"/>
                <a:cs typeface="+mn-cs"/>
              </a:defRPr>
            </a:lvl4pPr>
            <a:lvl5pPr marL="0" algn="r" defTabSz="914400" rtl="0" eaLnBrk="1" latinLnBrk="0" hangingPunct="1">
              <a:defRPr sz="800" kern="1200">
                <a:solidFill>
                  <a:schemeClr val="tx1"/>
                </a:solidFill>
                <a:latin typeface="+mn-lt"/>
                <a:ea typeface="+mn-ea"/>
                <a:cs typeface="+mn-cs"/>
              </a:defRPr>
            </a:lvl5pPr>
            <a:lvl6pPr marL="0" indent="0" algn="r" defTabSz="914400" rtl="0" eaLnBrk="1" latinLnBrk="0" hangingPunct="1">
              <a:defRPr sz="800" kern="1200">
                <a:solidFill>
                  <a:schemeClr val="tx1"/>
                </a:solidFill>
                <a:latin typeface="+mn-lt"/>
                <a:ea typeface="+mn-ea"/>
                <a:cs typeface="+mn-cs"/>
              </a:defRPr>
            </a:lvl6pPr>
            <a:lvl7pPr marL="0" algn="r" defTabSz="914400" rtl="0" eaLnBrk="1" latinLnBrk="0" hangingPunct="1">
              <a:defRPr sz="800" kern="1200">
                <a:solidFill>
                  <a:schemeClr val="tx1"/>
                </a:solidFill>
                <a:latin typeface="+mn-lt"/>
                <a:ea typeface="+mn-ea"/>
                <a:cs typeface="+mn-cs"/>
              </a:defRPr>
            </a:lvl7pPr>
            <a:lvl8pPr marL="0" indent="0" algn="r" defTabSz="914400" rtl="0" eaLnBrk="1" latinLnBrk="0" hangingPunct="1">
              <a:defRPr sz="800" kern="1200">
                <a:solidFill>
                  <a:schemeClr val="tx1"/>
                </a:solidFill>
                <a:latin typeface="+mn-lt"/>
                <a:ea typeface="+mn-ea"/>
                <a:cs typeface="+mn-cs"/>
              </a:defRPr>
            </a:lvl8pPr>
            <a:lvl9pPr marL="0" algn="r" defTabSz="914400" rtl="0" eaLnBrk="1" latinLnBrk="0" hangingPunct="1">
              <a:spcBef>
                <a:spcPts val="0"/>
              </a:spcBef>
              <a:defRPr sz="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800" b="0" i="0" u="none" strike="noStrike" kern="1200" cap="none" spc="0" normalizeH="0" baseline="0" noProof="0" dirty="0">
                <a:ln>
                  <a:noFill/>
                </a:ln>
                <a:solidFill>
                  <a:srgbClr val="000000"/>
                </a:solidFill>
                <a:effectLst/>
                <a:uLnTx/>
                <a:uFillTx/>
                <a:latin typeface="Source Sans Pro"/>
                <a:ea typeface="+mn-ea"/>
                <a:cs typeface="+mn-cs"/>
              </a:rPr>
              <a:t>Image courtesy of…</a:t>
            </a:r>
          </a:p>
        </p:txBody>
      </p:sp>
      <p:sp>
        <p:nvSpPr>
          <p:cNvPr id="8" name="Arrow: Down 7">
            <a:extLst>
              <a:ext uri="{FF2B5EF4-FFF2-40B4-BE49-F238E27FC236}">
                <a16:creationId xmlns:a16="http://schemas.microsoft.com/office/drawing/2014/main" id="{40AC863E-B436-19C3-655E-940BD898A9AE}"/>
              </a:ext>
            </a:extLst>
          </p:cNvPr>
          <p:cNvSpPr/>
          <p:nvPr/>
        </p:nvSpPr>
        <p:spPr>
          <a:xfrm>
            <a:off x="10232194" y="4665959"/>
            <a:ext cx="156754" cy="330291"/>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9" name="Arrow: Down 8">
            <a:extLst>
              <a:ext uri="{FF2B5EF4-FFF2-40B4-BE49-F238E27FC236}">
                <a16:creationId xmlns:a16="http://schemas.microsoft.com/office/drawing/2014/main" id="{CEA33E8B-1FB4-E174-81D1-914778551A0B}"/>
              </a:ext>
            </a:extLst>
          </p:cNvPr>
          <p:cNvSpPr/>
          <p:nvPr/>
        </p:nvSpPr>
        <p:spPr>
          <a:xfrm>
            <a:off x="10497806" y="4665959"/>
            <a:ext cx="156754" cy="330291"/>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0" name="Arrow: Down 9">
            <a:extLst>
              <a:ext uri="{FF2B5EF4-FFF2-40B4-BE49-F238E27FC236}">
                <a16:creationId xmlns:a16="http://schemas.microsoft.com/office/drawing/2014/main" id="{EFCC2CC4-363A-E98C-3481-D63ED255082B}"/>
              </a:ext>
            </a:extLst>
          </p:cNvPr>
          <p:cNvSpPr/>
          <p:nvPr/>
        </p:nvSpPr>
        <p:spPr>
          <a:xfrm>
            <a:off x="10815667" y="4665958"/>
            <a:ext cx="156754" cy="330291"/>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1" name="Arrow: Down 10">
            <a:extLst>
              <a:ext uri="{FF2B5EF4-FFF2-40B4-BE49-F238E27FC236}">
                <a16:creationId xmlns:a16="http://schemas.microsoft.com/office/drawing/2014/main" id="{1DF4E578-B062-A598-F555-E668B3B2138A}"/>
              </a:ext>
            </a:extLst>
          </p:cNvPr>
          <p:cNvSpPr/>
          <p:nvPr/>
        </p:nvSpPr>
        <p:spPr>
          <a:xfrm>
            <a:off x="11111759" y="4665958"/>
            <a:ext cx="156754" cy="330291"/>
          </a:xfrm>
          <a:prstGeom prst="down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2" name="Arrow: Down 11">
            <a:extLst>
              <a:ext uri="{FF2B5EF4-FFF2-40B4-BE49-F238E27FC236}">
                <a16:creationId xmlns:a16="http://schemas.microsoft.com/office/drawing/2014/main" id="{A2F310F3-3F69-38C2-C539-19F37D97AC24}"/>
              </a:ext>
            </a:extLst>
          </p:cNvPr>
          <p:cNvSpPr/>
          <p:nvPr/>
        </p:nvSpPr>
        <p:spPr>
          <a:xfrm>
            <a:off x="11442682" y="4665958"/>
            <a:ext cx="156754" cy="330291"/>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3" name="TextBox 12">
            <a:extLst>
              <a:ext uri="{FF2B5EF4-FFF2-40B4-BE49-F238E27FC236}">
                <a16:creationId xmlns:a16="http://schemas.microsoft.com/office/drawing/2014/main" id="{AF7F2D4E-D720-7240-46A8-D2F40DEC7484}"/>
              </a:ext>
            </a:extLst>
          </p:cNvPr>
          <p:cNvSpPr txBox="1"/>
          <p:nvPr/>
        </p:nvSpPr>
        <p:spPr>
          <a:xfrm>
            <a:off x="10162525" y="5109250"/>
            <a:ext cx="1759131" cy="92333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srgbClr val="FFFFFF"/>
                </a:solidFill>
                <a:effectLst/>
                <a:uLnTx/>
                <a:uFillTx/>
                <a:latin typeface="Source Sans Pro"/>
                <a:ea typeface="+mn-ea"/>
                <a:cs typeface="+mn-cs"/>
              </a:rPr>
              <a:t>必要に応じて病変等のポインターとしてこちらの矢印をお使いください。</a:t>
            </a:r>
            <a:endParaRPr kumimoji="0" lang="en-US" altLang="ja-JP" sz="1200" b="0" i="0" u="none" strike="noStrike" kern="1200" cap="none" spc="0" normalizeH="0" baseline="0" noProof="0" dirty="0">
              <a:ln>
                <a:noFill/>
              </a:ln>
              <a:solidFill>
                <a:srgbClr val="FFFFFF"/>
              </a:solidFill>
              <a:effectLst/>
              <a:uLnTx/>
              <a:uFillTx/>
              <a:latin typeface="Source Sans Pr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rgbClr val="FFFFFF"/>
                </a:solidFill>
                <a:latin typeface="Source Sans Pro"/>
              </a:rPr>
              <a:t>不要でしたら削除してかまいません。</a:t>
            </a:r>
            <a:endParaRPr kumimoji="0" lang="en-US" altLang="ja-JP" sz="1200" b="0" i="0" u="none" strike="noStrike" kern="1200" cap="none" spc="0" normalizeH="0" baseline="0" noProof="0" dirty="0">
              <a:ln>
                <a:noFill/>
              </a:ln>
              <a:solidFill>
                <a:srgbClr val="FFFFFF"/>
              </a:solidFill>
              <a:effectLst/>
              <a:uLnTx/>
              <a:uFillTx/>
              <a:latin typeface="Source Sans Pro"/>
              <a:ea typeface="+mn-ea"/>
              <a:cs typeface="+mn-cs"/>
            </a:endParaRPr>
          </a:p>
        </p:txBody>
      </p:sp>
      <p:sp>
        <p:nvSpPr>
          <p:cNvPr id="3" name="Title 1">
            <a:extLst>
              <a:ext uri="{FF2B5EF4-FFF2-40B4-BE49-F238E27FC236}">
                <a16:creationId xmlns:a16="http://schemas.microsoft.com/office/drawing/2014/main" id="{7D4504BA-425B-E57B-9A4B-71A37EE06E70}"/>
              </a:ext>
            </a:extLst>
          </p:cNvPr>
          <p:cNvSpPr txBox="1">
            <a:spLocks/>
          </p:cNvSpPr>
          <p:nvPr/>
        </p:nvSpPr>
        <p:spPr>
          <a:xfrm>
            <a:off x="270344" y="342081"/>
            <a:ext cx="2763794" cy="73342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Source Sans Pro Semibold" panose="020B0603030403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ja-JP" altLang="en-US" sz="2800" b="0" i="0" u="none" strike="noStrike" kern="1200" cap="none" spc="0" normalizeH="0" baseline="0" noProof="0" dirty="0">
                <a:ln>
                  <a:noFill/>
                </a:ln>
                <a:solidFill>
                  <a:srgbClr val="FFFFFF"/>
                </a:solidFill>
                <a:effectLst/>
                <a:uLnTx/>
                <a:uFillTx/>
                <a:latin typeface="Source Sans Pro Semibold" panose="020B0603030403020204" pitchFamily="34" charset="0"/>
                <a:ea typeface="+mj-ea"/>
                <a:cs typeface="+mj-cs"/>
              </a:rPr>
              <a:t>装置名</a:t>
            </a:r>
            <a:endParaRPr kumimoji="0" lang="en-US" sz="2800" b="0" i="0" u="none" strike="noStrike" kern="1200" cap="none" spc="0" normalizeH="0" baseline="0" noProof="0" dirty="0">
              <a:ln>
                <a:noFill/>
              </a:ln>
              <a:solidFill>
                <a:srgbClr val="FFFFFF"/>
              </a:solidFill>
              <a:effectLst/>
              <a:uLnTx/>
              <a:uFillTx/>
              <a:latin typeface="Source Sans Pro Semibold" panose="020B0603030403020204" pitchFamily="34" charset="0"/>
              <a:ea typeface="+mj-ea"/>
              <a:cs typeface="+mj-cs"/>
            </a:endParaRPr>
          </a:p>
        </p:txBody>
      </p:sp>
      <p:sp>
        <p:nvSpPr>
          <p:cNvPr id="6" name="Title 1">
            <a:extLst>
              <a:ext uri="{FF2B5EF4-FFF2-40B4-BE49-F238E27FC236}">
                <a16:creationId xmlns:a16="http://schemas.microsoft.com/office/drawing/2014/main" id="{1980A317-194F-3844-82B7-7587FCF23EA1}"/>
              </a:ext>
            </a:extLst>
          </p:cNvPr>
          <p:cNvSpPr txBox="1">
            <a:spLocks/>
          </p:cNvSpPr>
          <p:nvPr/>
        </p:nvSpPr>
        <p:spPr>
          <a:xfrm>
            <a:off x="3286082" y="155010"/>
            <a:ext cx="8635574" cy="73342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Source Sans Pro Semibold" panose="020B0603030403020204" pitchFamily="34" charset="0"/>
                <a:ea typeface="+mj-ea"/>
                <a:cs typeface="+mj-cs"/>
              </a:defRPr>
            </a:lvl1pPr>
          </a:lstStyle>
          <a:p>
            <a:pPr algn="ctr"/>
            <a:r>
              <a:rPr lang="ja-JP" altLang="en-US" dirty="0"/>
              <a:t>クリニカルケースのタイトル</a:t>
            </a:r>
            <a:endParaRPr lang="en-US" dirty="0"/>
          </a:p>
        </p:txBody>
      </p:sp>
      <p:sp>
        <p:nvSpPr>
          <p:cNvPr id="15" name="テキスト ボックス 14">
            <a:extLst>
              <a:ext uri="{FF2B5EF4-FFF2-40B4-BE49-F238E27FC236}">
                <a16:creationId xmlns:a16="http://schemas.microsoft.com/office/drawing/2014/main" id="{B3A45801-CAF4-EC70-C814-E8F2B81D0248}"/>
              </a:ext>
            </a:extLst>
          </p:cNvPr>
          <p:cNvSpPr txBox="1"/>
          <p:nvPr/>
        </p:nvSpPr>
        <p:spPr>
          <a:xfrm>
            <a:off x="320417" y="1075506"/>
            <a:ext cx="2272938" cy="4077749"/>
          </a:xfrm>
          <a:prstGeom prst="rect">
            <a:avLst/>
          </a:prstGeom>
          <a:noFill/>
          <a:effectLst/>
        </p:spPr>
        <p:txBody>
          <a:bodyPr wrap="square" lIns="91152" tIns="45576" rIns="91152" bIns="45576"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rPr>
              <a:t>＜撮影時の工夫＞</a:t>
            </a:r>
            <a:endParaRPr kumimoji="1" lang="en-US" altLang="ja-JP" sz="1400" b="1"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rPr>
              <a:t>＊＊＊＊＊＊＊＊＊＊＊＊＊＊</a:t>
            </a:r>
            <a:endParaRPr kumimoji="1" lang="en-US" altLang="ja-JP"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lvl="0">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lvl="0">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rPr>
              <a:t>＜画像作成時の工夫＞</a:t>
            </a:r>
            <a:endParaRPr kumimoji="1" lang="en-US" altLang="ja-JP" sz="1400" b="1"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lvl="0">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lvl="0">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lvl="0">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a:defRPr/>
            </a:pPr>
            <a:r>
              <a:rPr kumimoji="1" lang="ja-JP" altLang="en-US"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rPr>
              <a:t>＊＊＊＊＊＊＊＊＊＊＊＊＊＊</a:t>
            </a: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b="0" i="0" u="none" strike="noStrike" kern="1200" cap="none" spc="50" normalizeH="0" baseline="0" noProof="0" dirty="0">
              <a:ln w="13500">
                <a:solidFill>
                  <a:srgbClr val="711371">
                    <a:shade val="2500"/>
                    <a:alpha val="6500"/>
                  </a:srgbClr>
                </a:solidFill>
                <a:prstDash val="solid"/>
              </a:ln>
              <a:solidFill>
                <a:srgbClr val="711371">
                  <a:tint val="3000"/>
                  <a:alpha val="95000"/>
                </a:srgbClr>
              </a:solidFill>
              <a:uLnTx/>
              <a:uFillTx/>
              <a:latin typeface="Source Sans Pro" panose="020B0503030403020204" pitchFamily="34" charset="0"/>
              <a:ea typeface="源ノ角ゴシック JP" panose="020B0500000000000000"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100" spc="50" dirty="0">
              <a:ln w="13500">
                <a:solidFill>
                  <a:srgbClr val="711371">
                    <a:shade val="2500"/>
                    <a:alpha val="6500"/>
                  </a:srgbClr>
                </a:solidFill>
                <a:prstDash val="solid"/>
              </a:ln>
              <a:solidFill>
                <a:srgbClr val="711371">
                  <a:tint val="3000"/>
                  <a:alpha val="95000"/>
                </a:srgbClr>
              </a:solidFill>
              <a:latin typeface="Source Sans Pro" panose="020B0503030403020204" pitchFamily="34" charset="0"/>
              <a:ea typeface="源ノ角ゴシック JP" panose="020B0500000000000000" pitchFamily="34" charset="-128"/>
            </a:endParaRPr>
          </a:p>
        </p:txBody>
      </p:sp>
    </p:spTree>
    <p:extLst>
      <p:ext uri="{BB962C8B-B14F-4D97-AF65-F5344CB8AC3E}">
        <p14:creationId xmlns:p14="http://schemas.microsoft.com/office/powerpoint/2010/main" val="1929377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 5"/>
          <p:cNvGraphicFramePr>
            <a:graphicFrameLocks noGrp="1"/>
          </p:cNvGraphicFramePr>
          <p:nvPr>
            <p:extLst>
              <p:ext uri="{D42A27DB-BD31-4B8C-83A1-F6EECF244321}">
                <p14:modId xmlns:p14="http://schemas.microsoft.com/office/powerpoint/2010/main" val="3532126184"/>
              </p:ext>
            </p:extLst>
          </p:nvPr>
        </p:nvGraphicFramePr>
        <p:xfrm>
          <a:off x="4260743" y="2239484"/>
          <a:ext cx="3692435" cy="4208078"/>
        </p:xfrm>
        <a:graphic>
          <a:graphicData uri="http://schemas.openxmlformats.org/drawingml/2006/table">
            <a:tbl>
              <a:tblPr firstRow="1" bandRow="1">
                <a:tableStyleId>{5940675A-B579-460E-94D1-54222C63F5DA}</a:tableStyleId>
              </a:tblPr>
              <a:tblGrid>
                <a:gridCol w="1881051">
                  <a:extLst>
                    <a:ext uri="{9D8B030D-6E8A-4147-A177-3AD203B41FA5}">
                      <a16:colId xmlns:a16="http://schemas.microsoft.com/office/drawing/2014/main" val="20000"/>
                    </a:ext>
                  </a:extLst>
                </a:gridCol>
                <a:gridCol w="1811384">
                  <a:extLst>
                    <a:ext uri="{9D8B030D-6E8A-4147-A177-3AD203B41FA5}">
                      <a16:colId xmlns:a16="http://schemas.microsoft.com/office/drawing/2014/main" val="20001"/>
                    </a:ext>
                  </a:extLst>
                </a:gridCol>
              </a:tblGrid>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Scan Type</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Beam </a:t>
                      </a:r>
                      <a:r>
                        <a:rPr kumimoji="1" lang="en-US" altLang="ja-JP" sz="1900" b="0" dirty="0" err="1">
                          <a:solidFill>
                            <a:schemeClr val="bg1"/>
                          </a:solidFill>
                          <a:latin typeface="Source Sans Pro" panose="020B0503030403020204" pitchFamily="34" charset="0"/>
                          <a:ea typeface="源ノ角ゴシック JP" panose="020B0500000000000000" pitchFamily="34" charset="-128"/>
                        </a:rPr>
                        <a:t>config</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Rotation</a:t>
                      </a:r>
                      <a:r>
                        <a:rPr kumimoji="1" lang="en-US" altLang="ja-JP" sz="1900" b="0" baseline="0" dirty="0">
                          <a:solidFill>
                            <a:schemeClr val="bg1"/>
                          </a:solidFill>
                          <a:latin typeface="Source Sans Pro" panose="020B0503030403020204" pitchFamily="34" charset="0"/>
                          <a:ea typeface="源ノ角ゴシック JP" panose="020B0500000000000000" pitchFamily="34" charset="-128"/>
                        </a:rPr>
                        <a:t> Time</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Helical</a:t>
                      </a:r>
                      <a:r>
                        <a:rPr kumimoji="1" lang="ja-JP" altLang="en-US" sz="1900" b="0" dirty="0">
                          <a:solidFill>
                            <a:schemeClr val="bg1"/>
                          </a:solidFill>
                          <a:latin typeface="Source Sans Pro" panose="020B0503030403020204" pitchFamily="34" charset="0"/>
                          <a:ea typeface="源ノ角ゴシック JP" panose="020B0500000000000000" pitchFamily="34" charset="-128"/>
                        </a:rPr>
                        <a:t> </a:t>
                      </a:r>
                      <a:r>
                        <a:rPr kumimoji="1" lang="en-US" altLang="ja-JP" sz="1900" b="0" dirty="0">
                          <a:solidFill>
                            <a:schemeClr val="bg1"/>
                          </a:solidFill>
                          <a:latin typeface="Source Sans Pro" panose="020B0503030403020204" pitchFamily="34" charset="0"/>
                          <a:ea typeface="源ノ角ゴシック JP" panose="020B0500000000000000" pitchFamily="34" charset="-128"/>
                        </a:rPr>
                        <a:t>Pitch</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656007727"/>
                  </a:ext>
                </a:extLst>
              </a:tr>
              <a:tr h="300577">
                <a:tc>
                  <a:txBody>
                    <a:bodyPr/>
                    <a:lstStyle/>
                    <a:p>
                      <a:pPr algn="l"/>
                      <a:r>
                        <a:rPr kumimoji="1" lang="en-US" altLang="ja-JP" sz="1900" b="0" dirty="0" err="1">
                          <a:solidFill>
                            <a:schemeClr val="bg1"/>
                          </a:solidFill>
                          <a:latin typeface="Source Sans Pro" panose="020B0503030403020204" pitchFamily="34" charset="0"/>
                          <a:ea typeface="源ノ角ゴシック JP" panose="020B0500000000000000" pitchFamily="34" charset="-128"/>
                        </a:rPr>
                        <a:t>Slice,mm</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268063843"/>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kV</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3"/>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mA</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4"/>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Noise</a:t>
                      </a:r>
                      <a:r>
                        <a:rPr kumimoji="1" lang="ja-JP" altLang="en-US" sz="1900" b="0" dirty="0">
                          <a:solidFill>
                            <a:schemeClr val="bg1"/>
                          </a:solidFill>
                          <a:latin typeface="Source Sans Pro" panose="020B0503030403020204" pitchFamily="34" charset="0"/>
                          <a:ea typeface="源ノ角ゴシック JP" panose="020B0500000000000000" pitchFamily="34" charset="-128"/>
                        </a:rPr>
                        <a:t> </a:t>
                      </a:r>
                      <a:r>
                        <a:rPr kumimoji="1" lang="en-US" altLang="ja-JP" sz="1900" b="0" dirty="0">
                          <a:solidFill>
                            <a:schemeClr val="bg1"/>
                          </a:solidFill>
                          <a:latin typeface="Source Sans Pro" panose="020B0503030403020204" pitchFamily="34" charset="0"/>
                          <a:ea typeface="源ノ角ゴシック JP" panose="020B0500000000000000" pitchFamily="34" charset="-128"/>
                        </a:rPr>
                        <a:t>Index</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852867763"/>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Kernel</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5"/>
                  </a:ext>
                </a:extLst>
              </a:tr>
              <a:tr h="300577">
                <a:tc>
                  <a:txBody>
                    <a:bodyPr/>
                    <a:lstStyle/>
                    <a:p>
                      <a:pPr algn="l"/>
                      <a:r>
                        <a:rPr kumimoji="1" lang="en-US" altLang="ja-JP" sz="1900" b="0" dirty="0" err="1">
                          <a:solidFill>
                            <a:schemeClr val="bg1"/>
                          </a:solidFill>
                          <a:latin typeface="Source Sans Pro" panose="020B0503030403020204" pitchFamily="34" charset="0"/>
                          <a:ea typeface="源ノ角ゴシック JP" panose="020B0500000000000000" pitchFamily="34" charset="-128"/>
                        </a:rPr>
                        <a:t>ASiR</a:t>
                      </a:r>
                      <a:r>
                        <a:rPr kumimoji="1" lang="en-US" altLang="ja-JP" sz="1900" b="0" dirty="0">
                          <a:solidFill>
                            <a:schemeClr val="bg1"/>
                          </a:solidFill>
                          <a:latin typeface="Source Sans Pro" panose="020B0503030403020204" pitchFamily="34" charset="0"/>
                          <a:ea typeface="源ノ角ゴシック JP" panose="020B0500000000000000" pitchFamily="34" charset="-128"/>
                        </a:rPr>
                        <a:t>%</a:t>
                      </a:r>
                      <a:r>
                        <a:rPr kumimoji="1" lang="ja-JP" altLang="en-US" sz="1900" b="0" dirty="0">
                          <a:solidFill>
                            <a:schemeClr val="bg1"/>
                          </a:solidFill>
                          <a:latin typeface="Source Sans Pro" panose="020B0503030403020204" pitchFamily="34" charset="0"/>
                          <a:ea typeface="源ノ角ゴシック JP" panose="020B0500000000000000" pitchFamily="34" charset="-128"/>
                        </a:rPr>
                        <a:t>・</a:t>
                      </a:r>
                      <a:r>
                        <a:rPr kumimoji="1" lang="en-US" altLang="ja-JP" sz="1900" b="0" dirty="0">
                          <a:solidFill>
                            <a:schemeClr val="bg1"/>
                          </a:solidFill>
                          <a:latin typeface="Source Sans Pro" panose="020B0503030403020204" pitchFamily="34" charset="0"/>
                          <a:ea typeface="源ノ角ゴシック JP" panose="020B0500000000000000" pitchFamily="34" charset="-128"/>
                        </a:rPr>
                        <a:t>DLIR</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6"/>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Total Scan</a:t>
                      </a:r>
                      <a:r>
                        <a:rPr kumimoji="1" lang="en-US" altLang="ja-JP" sz="1900" b="0" baseline="0" dirty="0">
                          <a:solidFill>
                            <a:schemeClr val="bg1"/>
                          </a:solidFill>
                          <a:latin typeface="Source Sans Pro" panose="020B0503030403020204" pitchFamily="34" charset="0"/>
                          <a:ea typeface="源ノ角ゴシック JP" panose="020B0500000000000000" pitchFamily="34" charset="-128"/>
                        </a:rPr>
                        <a:t> Time</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7"/>
                  </a:ext>
                </a:extLst>
              </a:tr>
              <a:tr h="300577">
                <a:tc>
                  <a:txBody>
                    <a:bodyPr/>
                    <a:lstStyle/>
                    <a:p>
                      <a:pPr algn="l"/>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8"/>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DLP(</a:t>
                      </a:r>
                      <a:r>
                        <a:rPr kumimoji="1" lang="en-US" altLang="ja-JP" sz="1900" b="0" dirty="0" err="1">
                          <a:solidFill>
                            <a:schemeClr val="bg1"/>
                          </a:solidFill>
                          <a:latin typeface="Source Sans Pro" panose="020B0503030403020204" pitchFamily="34" charset="0"/>
                          <a:ea typeface="源ノ角ゴシック JP" panose="020B0500000000000000" pitchFamily="34" charset="-128"/>
                        </a:rPr>
                        <a:t>mGy</a:t>
                      </a:r>
                      <a:r>
                        <a:rPr kumimoji="1" lang="en-US" altLang="ja-JP" sz="1900" b="0" dirty="0">
                          <a:solidFill>
                            <a:schemeClr val="bg1"/>
                          </a:solidFill>
                          <a:latin typeface="Source Sans Pro" panose="020B0503030403020204" pitchFamily="34" charset="0"/>
                          <a:ea typeface="源ノ角ゴシック JP" panose="020B0500000000000000" pitchFamily="34" charset="-128"/>
                        </a:rPr>
                        <a:t>-cm)</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9"/>
                  </a:ext>
                </a:extLst>
              </a:tr>
              <a:tr h="300577">
                <a:tc>
                  <a:txBody>
                    <a:bodyPr/>
                    <a:lstStyle/>
                    <a:p>
                      <a:pPr algn="l"/>
                      <a:r>
                        <a:rPr kumimoji="1" lang="en-US" altLang="ja-JP" sz="1900" b="0" dirty="0">
                          <a:solidFill>
                            <a:schemeClr val="bg1"/>
                          </a:solidFill>
                          <a:latin typeface="Source Sans Pro" panose="020B0503030403020204" pitchFamily="34" charset="0"/>
                          <a:ea typeface="源ノ角ゴシック JP" panose="020B0500000000000000" pitchFamily="34" charset="-128"/>
                        </a:rPr>
                        <a:t>CTDI</a:t>
                      </a:r>
                      <a:r>
                        <a:rPr kumimoji="1" lang="en-US" altLang="ja-JP" sz="1900" b="0" baseline="0" dirty="0">
                          <a:solidFill>
                            <a:schemeClr val="bg1"/>
                          </a:solidFill>
                          <a:latin typeface="Source Sans Pro" panose="020B0503030403020204" pitchFamily="34" charset="0"/>
                          <a:ea typeface="源ノ角ゴシック JP" panose="020B0500000000000000" pitchFamily="34" charset="-128"/>
                        </a:rPr>
                        <a:t> </a:t>
                      </a:r>
                      <a:r>
                        <a:rPr kumimoji="1" lang="en-US" altLang="ja-JP" sz="1900" b="0" baseline="0" dirty="0" err="1">
                          <a:solidFill>
                            <a:schemeClr val="bg1"/>
                          </a:solidFill>
                          <a:latin typeface="Source Sans Pro" panose="020B0503030403020204" pitchFamily="34" charset="0"/>
                          <a:ea typeface="源ノ角ゴシック JP" panose="020B0500000000000000" pitchFamily="34" charset="-128"/>
                        </a:rPr>
                        <a:t>vol</a:t>
                      </a:r>
                      <a:r>
                        <a:rPr kumimoji="1" lang="en-US" altLang="ja-JP" sz="1900" b="0" baseline="0" dirty="0">
                          <a:solidFill>
                            <a:schemeClr val="bg1"/>
                          </a:solidFill>
                          <a:latin typeface="Source Sans Pro" panose="020B0503030403020204" pitchFamily="34" charset="0"/>
                          <a:ea typeface="源ノ角ゴシック JP" panose="020B0500000000000000" pitchFamily="34" charset="-128"/>
                        </a:rPr>
                        <a:t>(</a:t>
                      </a:r>
                      <a:r>
                        <a:rPr kumimoji="1" lang="en-US" altLang="ja-JP" sz="1900" b="0" baseline="0" dirty="0" err="1">
                          <a:solidFill>
                            <a:schemeClr val="bg1"/>
                          </a:solidFill>
                          <a:latin typeface="Source Sans Pro" panose="020B0503030403020204" pitchFamily="34" charset="0"/>
                          <a:ea typeface="源ノ角ゴシック JP" panose="020B0500000000000000" pitchFamily="34" charset="-128"/>
                        </a:rPr>
                        <a:t>mGy</a:t>
                      </a:r>
                      <a:r>
                        <a:rPr kumimoji="1" lang="en-US" altLang="ja-JP" sz="1900" b="0" baseline="0" dirty="0">
                          <a:solidFill>
                            <a:schemeClr val="bg1"/>
                          </a:solidFill>
                          <a:latin typeface="Source Sans Pro" panose="020B0503030403020204" pitchFamily="34" charset="0"/>
                          <a:ea typeface="源ノ角ゴシック JP" panose="020B0500000000000000" pitchFamily="34" charset="-128"/>
                        </a:rPr>
                        <a:t>)</a:t>
                      </a:r>
                      <a:endParaRPr kumimoji="1" lang="ja-JP" altLang="en-US" sz="1900" b="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graphicFrame>
        <p:nvGraphicFramePr>
          <p:cNvPr id="7" name="表 6"/>
          <p:cNvGraphicFramePr>
            <a:graphicFrameLocks noGrp="1"/>
          </p:cNvGraphicFramePr>
          <p:nvPr>
            <p:extLst>
              <p:ext uri="{D42A27DB-BD31-4B8C-83A1-F6EECF244321}">
                <p14:modId xmlns:p14="http://schemas.microsoft.com/office/powerpoint/2010/main" val="384181829"/>
              </p:ext>
            </p:extLst>
          </p:nvPr>
        </p:nvGraphicFramePr>
        <p:xfrm>
          <a:off x="334437" y="2239485"/>
          <a:ext cx="3692435" cy="3306347"/>
        </p:xfrm>
        <a:graphic>
          <a:graphicData uri="http://schemas.openxmlformats.org/drawingml/2006/table">
            <a:tbl>
              <a:tblPr firstRow="1" bandRow="1">
                <a:tableStyleId>{5940675A-B579-460E-94D1-54222C63F5DA}</a:tableStyleId>
              </a:tblPr>
              <a:tblGrid>
                <a:gridCol w="1881051">
                  <a:extLst>
                    <a:ext uri="{9D8B030D-6E8A-4147-A177-3AD203B41FA5}">
                      <a16:colId xmlns:a16="http://schemas.microsoft.com/office/drawing/2014/main" val="20000"/>
                    </a:ext>
                  </a:extLst>
                </a:gridCol>
                <a:gridCol w="1811384">
                  <a:extLst>
                    <a:ext uri="{9D8B030D-6E8A-4147-A177-3AD203B41FA5}">
                      <a16:colId xmlns:a16="http://schemas.microsoft.com/office/drawing/2014/main" val="20001"/>
                    </a:ext>
                  </a:extLst>
                </a:gridCol>
              </a:tblGrid>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性別</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年齢</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体重</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r h="300577">
                <a:tc>
                  <a:txBody>
                    <a:bodyPr/>
                    <a:lstStyle/>
                    <a:p>
                      <a:pPr algn="l"/>
                      <a:r>
                        <a:rPr kumimoji="1" lang="en-US" altLang="ja-JP" sz="1900" baseline="0" dirty="0">
                          <a:solidFill>
                            <a:schemeClr val="bg1"/>
                          </a:solidFill>
                          <a:latin typeface="Source Sans Pro" panose="020B0503030403020204" pitchFamily="34" charset="0"/>
                          <a:ea typeface="源ノ角ゴシック JP" panose="020B0500000000000000" pitchFamily="34" charset="-128"/>
                        </a:rPr>
                        <a:t>BMI</a:t>
                      </a:r>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3"/>
                  </a:ext>
                </a:extLst>
              </a:tr>
              <a:tr h="300577">
                <a:tc>
                  <a:txBody>
                    <a:bodyPr/>
                    <a:lstStyle/>
                    <a:p>
                      <a:pPr algn="l"/>
                      <a:r>
                        <a:rPr kumimoji="1" lang="en-US" altLang="ja-JP" sz="1900" baseline="0" dirty="0">
                          <a:solidFill>
                            <a:schemeClr val="bg1"/>
                          </a:solidFill>
                          <a:latin typeface="Source Sans Pro" panose="020B0503030403020204" pitchFamily="34" charset="0"/>
                          <a:ea typeface="源ノ角ゴシック JP" panose="020B0500000000000000" pitchFamily="34" charset="-128"/>
                        </a:rPr>
                        <a:t>eGFR</a:t>
                      </a:r>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4"/>
                  </a:ext>
                </a:extLst>
              </a:tr>
              <a:tr h="300577">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5"/>
                  </a:ext>
                </a:extLst>
              </a:tr>
              <a:tr h="300577">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6"/>
                  </a:ext>
                </a:extLst>
              </a:tr>
              <a:tr h="300577">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7"/>
                  </a:ext>
                </a:extLst>
              </a:tr>
              <a:tr h="300577">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8"/>
                  </a:ext>
                </a:extLst>
              </a:tr>
              <a:tr h="300577">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9"/>
                  </a:ext>
                </a:extLst>
              </a:tr>
              <a:tr h="300577">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graphicFrame>
        <p:nvGraphicFramePr>
          <p:cNvPr id="8" name="表 7"/>
          <p:cNvGraphicFramePr>
            <a:graphicFrameLocks noGrp="1"/>
          </p:cNvGraphicFramePr>
          <p:nvPr>
            <p:extLst>
              <p:ext uri="{D42A27DB-BD31-4B8C-83A1-F6EECF244321}">
                <p14:modId xmlns:p14="http://schemas.microsoft.com/office/powerpoint/2010/main" val="3386106843"/>
              </p:ext>
            </p:extLst>
          </p:nvPr>
        </p:nvGraphicFramePr>
        <p:xfrm>
          <a:off x="8187047" y="2239484"/>
          <a:ext cx="3692435" cy="4208078"/>
        </p:xfrm>
        <a:graphic>
          <a:graphicData uri="http://schemas.openxmlformats.org/drawingml/2006/table">
            <a:tbl>
              <a:tblPr firstRow="1" bandRow="1">
                <a:tableStyleId>{5940675A-B579-460E-94D1-54222C63F5DA}</a:tableStyleId>
              </a:tblPr>
              <a:tblGrid>
                <a:gridCol w="1881051">
                  <a:extLst>
                    <a:ext uri="{9D8B030D-6E8A-4147-A177-3AD203B41FA5}">
                      <a16:colId xmlns:a16="http://schemas.microsoft.com/office/drawing/2014/main" val="20000"/>
                    </a:ext>
                  </a:extLst>
                </a:gridCol>
                <a:gridCol w="1811384">
                  <a:extLst>
                    <a:ext uri="{9D8B030D-6E8A-4147-A177-3AD203B41FA5}">
                      <a16:colId xmlns:a16="http://schemas.microsoft.com/office/drawing/2014/main" val="20001"/>
                    </a:ext>
                  </a:extLst>
                </a:gridCol>
              </a:tblGrid>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使用造影剤名</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造影法</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ディレイ時間</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注入速度１</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3"/>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注入速度２</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4"/>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注入量</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217832790"/>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生理食塩水</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5"/>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注入速度</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6"/>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注入量</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7"/>
                  </a:ext>
                </a:extLst>
              </a:tr>
              <a:tr h="300577">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63034515"/>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混合注入</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8"/>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混合比</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9"/>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注入速度</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10"/>
                  </a:ext>
                </a:extLst>
              </a:tr>
              <a:tr h="300577">
                <a:tc>
                  <a:txBody>
                    <a:bodyPr/>
                    <a:lstStyle/>
                    <a:p>
                      <a:pPr algn="l"/>
                      <a:r>
                        <a:rPr kumimoji="1" lang="ja-JP" altLang="en-US" sz="1900" baseline="0" dirty="0">
                          <a:solidFill>
                            <a:schemeClr val="bg1"/>
                          </a:solidFill>
                          <a:latin typeface="Source Sans Pro" panose="020B0503030403020204" pitchFamily="34" charset="0"/>
                          <a:ea typeface="源ノ角ゴシック JP" panose="020B0500000000000000" pitchFamily="34" charset="-128"/>
                        </a:rPr>
                        <a:t>注入量</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a:endParaRPr kumimoji="1" lang="ja-JP" altLang="en-US" sz="1900" baseline="0" dirty="0">
                        <a:solidFill>
                          <a:schemeClr val="bg1"/>
                        </a:solidFill>
                        <a:latin typeface="Source Sans Pro" panose="020B0503030403020204" pitchFamily="34" charset="0"/>
                        <a:ea typeface="源ノ角ゴシック JP" panose="020B0500000000000000" pitchFamily="34" charset="-128"/>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090582108"/>
                  </a:ext>
                </a:extLst>
              </a:tr>
            </a:tbl>
          </a:graphicData>
        </a:graphic>
      </p:graphicFrame>
      <p:sp>
        <p:nvSpPr>
          <p:cNvPr id="2" name="テキスト ボックス 1">
            <a:extLst>
              <a:ext uri="{FF2B5EF4-FFF2-40B4-BE49-F238E27FC236}">
                <a16:creationId xmlns:a16="http://schemas.microsoft.com/office/drawing/2014/main" id="{9853375D-FC64-44EA-906E-B9E32E272BE9}"/>
              </a:ext>
            </a:extLst>
          </p:cNvPr>
          <p:cNvSpPr txBox="1"/>
          <p:nvPr/>
        </p:nvSpPr>
        <p:spPr>
          <a:xfrm>
            <a:off x="220339" y="1491642"/>
            <a:ext cx="3806533" cy="584775"/>
          </a:xfrm>
          <a:prstGeom prst="rect">
            <a:avLst/>
          </a:prstGeom>
          <a:noFill/>
        </p:spPr>
        <p:txBody>
          <a:bodyPr wrap="square" rtlCol="0">
            <a:spAutoFit/>
          </a:bodyPr>
          <a:lstStyle/>
          <a:p>
            <a:pPr algn="ctr" defTabSz="1219170" eaLnBrk="0" fontAlgn="base" hangingPunct="0">
              <a:spcBef>
                <a:spcPct val="0"/>
              </a:spcBef>
              <a:spcAft>
                <a:spcPct val="0"/>
              </a:spcAft>
            </a:pPr>
            <a:r>
              <a:rPr kumimoji="1" lang="ja-JP" altLang="en-US" sz="3200" dirty="0">
                <a:solidFill>
                  <a:srgbClr val="FFFFFF"/>
                </a:solidFill>
                <a:latin typeface="源ノ角ゴシック JP" panose="020B0500000000000000" pitchFamily="34" charset="-128"/>
                <a:ea typeface="源ノ角ゴシック JP" panose="020B0500000000000000" pitchFamily="34" charset="-128"/>
              </a:rPr>
              <a:t>被検者情報</a:t>
            </a:r>
          </a:p>
        </p:txBody>
      </p:sp>
      <p:sp>
        <p:nvSpPr>
          <p:cNvPr id="11" name="テキスト ボックス 10">
            <a:extLst>
              <a:ext uri="{FF2B5EF4-FFF2-40B4-BE49-F238E27FC236}">
                <a16:creationId xmlns:a16="http://schemas.microsoft.com/office/drawing/2014/main" id="{CC238C2A-0856-4236-8173-A35FCAB09310}"/>
              </a:ext>
            </a:extLst>
          </p:cNvPr>
          <p:cNvSpPr txBox="1"/>
          <p:nvPr/>
        </p:nvSpPr>
        <p:spPr>
          <a:xfrm>
            <a:off x="4257725" y="1491642"/>
            <a:ext cx="3692435" cy="584775"/>
          </a:xfrm>
          <a:prstGeom prst="rect">
            <a:avLst/>
          </a:prstGeom>
          <a:noFill/>
        </p:spPr>
        <p:txBody>
          <a:bodyPr wrap="square" rtlCol="0">
            <a:spAutoFit/>
          </a:bodyPr>
          <a:lstStyle/>
          <a:p>
            <a:pPr algn="ctr" defTabSz="1219170" eaLnBrk="0" fontAlgn="base" hangingPunct="0">
              <a:spcBef>
                <a:spcPct val="0"/>
              </a:spcBef>
              <a:spcAft>
                <a:spcPct val="0"/>
              </a:spcAft>
            </a:pPr>
            <a:r>
              <a:rPr kumimoji="1" lang="ja-JP" altLang="en-US" sz="3200" dirty="0">
                <a:solidFill>
                  <a:srgbClr val="FFFFFF"/>
                </a:solidFill>
                <a:latin typeface="源ノ角ゴシック JP" panose="020B0500000000000000" pitchFamily="34" charset="-128"/>
                <a:ea typeface="源ノ角ゴシック JP" panose="020B0500000000000000" pitchFamily="34" charset="-128"/>
              </a:rPr>
              <a:t>撮影条件情報</a:t>
            </a:r>
          </a:p>
        </p:txBody>
      </p:sp>
      <p:sp>
        <p:nvSpPr>
          <p:cNvPr id="12" name="テキスト ボックス 11">
            <a:extLst>
              <a:ext uri="{FF2B5EF4-FFF2-40B4-BE49-F238E27FC236}">
                <a16:creationId xmlns:a16="http://schemas.microsoft.com/office/drawing/2014/main" id="{C1813549-F0A7-47C8-98D1-B4096D7A9DF8}"/>
              </a:ext>
            </a:extLst>
          </p:cNvPr>
          <p:cNvSpPr txBox="1"/>
          <p:nvPr/>
        </p:nvSpPr>
        <p:spPr>
          <a:xfrm>
            <a:off x="8165131" y="1491642"/>
            <a:ext cx="3692435" cy="584775"/>
          </a:xfrm>
          <a:prstGeom prst="rect">
            <a:avLst/>
          </a:prstGeom>
          <a:noFill/>
        </p:spPr>
        <p:txBody>
          <a:bodyPr wrap="square" rtlCol="0">
            <a:spAutoFit/>
          </a:bodyPr>
          <a:lstStyle/>
          <a:p>
            <a:pPr algn="ctr" defTabSz="1219170" eaLnBrk="0" fontAlgn="base" hangingPunct="0">
              <a:spcBef>
                <a:spcPct val="0"/>
              </a:spcBef>
              <a:spcAft>
                <a:spcPct val="0"/>
              </a:spcAft>
            </a:pPr>
            <a:r>
              <a:rPr kumimoji="1" lang="ja-JP" altLang="en-US" sz="3200" dirty="0">
                <a:solidFill>
                  <a:srgbClr val="FFFFFF"/>
                </a:solidFill>
                <a:latin typeface="源ノ角ゴシック JP" panose="020B0500000000000000" pitchFamily="34" charset="-128"/>
                <a:ea typeface="源ノ角ゴシック JP" panose="020B0500000000000000" pitchFamily="34" charset="-128"/>
              </a:rPr>
              <a:t>造影条件情報</a:t>
            </a:r>
          </a:p>
        </p:txBody>
      </p:sp>
      <p:sp>
        <p:nvSpPr>
          <p:cNvPr id="14" name="テキスト ボックス 13">
            <a:extLst>
              <a:ext uri="{FF2B5EF4-FFF2-40B4-BE49-F238E27FC236}">
                <a16:creationId xmlns:a16="http://schemas.microsoft.com/office/drawing/2014/main" id="{5EBA6874-FC8A-4AC6-B32E-A78F59235DD1}"/>
              </a:ext>
            </a:extLst>
          </p:cNvPr>
          <p:cNvSpPr txBox="1"/>
          <p:nvPr/>
        </p:nvSpPr>
        <p:spPr>
          <a:xfrm>
            <a:off x="220339" y="414031"/>
            <a:ext cx="11659143" cy="584775"/>
          </a:xfrm>
          <a:prstGeom prst="rect">
            <a:avLst/>
          </a:prstGeom>
          <a:noFill/>
        </p:spPr>
        <p:txBody>
          <a:bodyPr wrap="square" rtlCol="0">
            <a:spAutoFit/>
          </a:bodyPr>
          <a:lstStyle/>
          <a:p>
            <a:pPr defTabSz="1219170" eaLnBrk="0" fontAlgn="base" hangingPunct="0">
              <a:spcBef>
                <a:spcPct val="0"/>
              </a:spcBef>
              <a:spcAft>
                <a:spcPct val="0"/>
              </a:spcAft>
            </a:pPr>
            <a:r>
              <a:rPr kumimoji="1" lang="ja-JP" altLang="en-US" sz="3200" dirty="0">
                <a:solidFill>
                  <a:srgbClr val="FFFFFF"/>
                </a:solidFill>
                <a:latin typeface="源ノ角ゴシック JP" panose="020B0500000000000000" pitchFamily="34" charset="-128"/>
                <a:ea typeface="源ノ角ゴシック JP" panose="020B0500000000000000" pitchFamily="34" charset="-128"/>
              </a:rPr>
              <a:t>使用装置：</a:t>
            </a:r>
          </a:p>
        </p:txBody>
      </p:sp>
    </p:spTree>
    <p:extLst>
      <p:ext uri="{BB962C8B-B14F-4D97-AF65-F5344CB8AC3E}">
        <p14:creationId xmlns:p14="http://schemas.microsoft.com/office/powerpoint/2010/main" val="4265238895"/>
      </p:ext>
    </p:extLst>
  </p:cSld>
  <p:clrMapOvr>
    <a:masterClrMapping/>
  </p:clrMapOvr>
</p:sld>
</file>

<file path=ppt/theme/theme1.xml><?xml version="1.0" encoding="utf-8"?>
<a:theme xmlns:a="http://schemas.openxmlformats.org/drawingml/2006/main" name="1_Office Theme">
  <a:themeElements>
    <a:clrScheme name="GE HealthCare">
      <a:dk1>
        <a:srgbClr val="000000"/>
      </a:dk1>
      <a:lt1>
        <a:srgbClr val="FFFFFF"/>
      </a:lt1>
      <a:dk2>
        <a:srgbClr val="8D8D8D"/>
      </a:dk2>
      <a:lt2>
        <a:srgbClr val="D4D4D4"/>
      </a:lt2>
      <a:accent1>
        <a:srgbClr val="6022A6"/>
      </a:accent1>
      <a:accent2>
        <a:srgbClr val="45B2C5"/>
      </a:accent2>
      <a:accent3>
        <a:srgbClr val="19BB7C"/>
      </a:accent3>
      <a:accent4>
        <a:srgbClr val="F8D754"/>
      </a:accent4>
      <a:accent5>
        <a:srgbClr val="F37F63"/>
      </a:accent5>
      <a:accent6>
        <a:srgbClr val="D4D4D4"/>
      </a:accent6>
      <a:hlink>
        <a:srgbClr val="0563C1"/>
      </a:hlink>
      <a:folHlink>
        <a:srgbClr val="954F72"/>
      </a:folHlink>
    </a:clrScheme>
    <a:fontScheme name="GE HealthCar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1400" dirty="0" err="1" smtClean="0"/>
        </a:defPPr>
      </a:lstStyle>
    </a:txDef>
  </a:objectDefaults>
  <a:extraClrSchemeLst/>
  <a:extLst>
    <a:ext uri="{05A4C25C-085E-4340-85A3-A5531E510DB2}">
      <thm15:themeFamily xmlns:thm15="http://schemas.microsoft.com/office/thememl/2012/main" name="gehc_ppt_tmplt_v10-03" id="{001CDDD7-43B4-43D0-ABF1-D39FD3AA1AA7}" vid="{9A0826A9-B107-41CF-B2AE-E94D0AF277BE}"/>
    </a:ext>
  </a:extLst>
</a:theme>
</file>

<file path=ppt/theme/theme2.xml><?xml version="1.0" encoding="utf-8"?>
<a:theme xmlns:a="http://schemas.openxmlformats.org/drawingml/2006/main" name="3_blank">
  <a:themeElements>
    <a:clrScheme name="GE Colour Palette">
      <a:dk1>
        <a:srgbClr val="1E4191"/>
      </a:dk1>
      <a:lt1>
        <a:srgbClr val="FFFFFF"/>
      </a:lt1>
      <a:dk2>
        <a:srgbClr val="FF6600"/>
      </a:dk2>
      <a:lt2>
        <a:srgbClr val="EE3324"/>
      </a:lt2>
      <a:accent1>
        <a:srgbClr val="711371"/>
      </a:accent1>
      <a:accent2>
        <a:srgbClr val="28B9F5"/>
      </a:accent2>
      <a:accent3>
        <a:srgbClr val="00AA50"/>
      </a:accent3>
      <a:accent4>
        <a:srgbClr val="CD0078"/>
      </a:accent4>
      <a:accent5>
        <a:srgbClr val="76B900"/>
      </a:accent5>
      <a:accent6>
        <a:srgbClr val="EBD70A"/>
      </a:accent6>
      <a:hlink>
        <a:srgbClr val="EE3324"/>
      </a:hlink>
      <a:folHlink>
        <a:srgbClr val="EE3324"/>
      </a:folHlink>
    </a:clrScheme>
    <a:fontScheme name="GE Fonts">
      <a:majorFont>
        <a:latin typeface="GE Inspira Pitch"/>
        <a:ea typeface=""/>
        <a:cs typeface=""/>
      </a:majorFont>
      <a:minorFont>
        <a:latin typeface="GE Inspira Pitch"/>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TotalTime>
  <Words>949</Words>
  <Application>Microsoft Office PowerPoint</Application>
  <PresentationFormat>ワイド画面</PresentationFormat>
  <Paragraphs>125</Paragraphs>
  <Slides>6</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6</vt:i4>
      </vt:variant>
    </vt:vector>
  </HeadingPairs>
  <TitlesOfParts>
    <vt:vector size="18" baseType="lpstr">
      <vt:lpstr>GE Inspira Pitch</vt:lpstr>
      <vt:lpstr>Meiryo UI</vt:lpstr>
      <vt:lpstr>源ノ角ゴシック JP</vt:lpstr>
      <vt:lpstr>Arial</vt:lpstr>
      <vt:lpstr>Calibri</vt:lpstr>
      <vt:lpstr>Source Sans Pro</vt:lpstr>
      <vt:lpstr>Source Sans Pro Light</vt:lpstr>
      <vt:lpstr>Source Sans Pro SemiBold</vt:lpstr>
      <vt:lpstr>Source Sans Pro SemiBold</vt:lpstr>
      <vt:lpstr>Wingdings</vt:lpstr>
      <vt:lpstr>1_Office Theme</vt:lpstr>
      <vt:lpstr>3_blank</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Verbrugge, Gregory (GE HealthCare)</dc:creator>
  <cp:lastModifiedBy>Suzuki, Kaoria (GE HealthCare)</cp:lastModifiedBy>
  <cp:revision>6</cp:revision>
  <dcterms:created xsi:type="dcterms:W3CDTF">2023-06-13T12:37:41Z</dcterms:created>
  <dcterms:modified xsi:type="dcterms:W3CDTF">2023-06-22T04:09:22Z</dcterms:modified>
</cp:coreProperties>
</file>